
<file path=[Content_Types].xml><?xml version="1.0" encoding="utf-8"?>
<Types xmlns="http://schemas.openxmlformats.org/package/2006/content-types">
  <Default Extension="bin" ContentType="application/vnd.openxmlformats-officedocument.oleObject"/>
  <Default Extension="emf" ContentType="image/x-emf"/>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9.xml" ContentType="application/vnd.openxmlformats-officedocument.presentationml.tags+xml"/>
  <Override PartName="/ppt/tags/tag10.xml" ContentType="application/vnd.openxmlformats-officedocument.presentationml.tags+xml"/>
  <Override PartName="/ppt/notesSlides/notesSlide17.xml" ContentType="application/vnd.openxmlformats-officedocument.presentationml.notesSlide+xml"/>
  <Override PartName="/ppt/tags/tag1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22.xml" ContentType="application/vnd.openxmlformats-officedocument.presentationml.notesSlide+xml"/>
  <Override PartName="/ppt/charts/chart1.xml" ContentType="application/vnd.openxmlformats-officedocument.drawingml.chart+xml"/>
  <Override PartName="/ppt/tags/tag16.xml" ContentType="application/vnd.openxmlformats-officedocument.presentationml.tags+xml"/>
  <Override PartName="/ppt/notesSlides/notesSlide23.xml" ContentType="application/vnd.openxmlformats-officedocument.presentationml.notesSlide+xml"/>
  <Override PartName="/ppt/tags/tag17.xml" ContentType="application/vnd.openxmlformats-officedocument.presentationml.tags+xml"/>
  <Override PartName="/ppt/notesSlides/notesSlide24.xml" ContentType="application/vnd.openxmlformats-officedocument.presentationml.notesSlide+xml"/>
  <Override PartName="/ppt/tags/tag18.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9.xml" ContentType="application/vnd.openxmlformats-officedocument.presentationml.tags+xml"/>
  <Override PartName="/ppt/notesSlides/notesSlide27.xml" ContentType="application/vnd.openxmlformats-officedocument.presentationml.notesSlide+xml"/>
  <Override PartName="/ppt/tags/tag20.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6"/>
  </p:notesMasterIdLst>
  <p:handoutMasterIdLst>
    <p:handoutMasterId r:id="rId37"/>
  </p:handoutMasterIdLst>
  <p:sldIdLst>
    <p:sldId id="257" r:id="rId5"/>
    <p:sldId id="726" r:id="rId6"/>
    <p:sldId id="310" r:id="rId7"/>
    <p:sldId id="728" r:id="rId8"/>
    <p:sldId id="312" r:id="rId9"/>
    <p:sldId id="945" r:id="rId10"/>
    <p:sldId id="942" r:id="rId11"/>
    <p:sldId id="345" r:id="rId12"/>
    <p:sldId id="316" r:id="rId13"/>
    <p:sldId id="317" r:id="rId14"/>
    <p:sldId id="318" r:id="rId15"/>
    <p:sldId id="346" r:id="rId16"/>
    <p:sldId id="321" r:id="rId17"/>
    <p:sldId id="948" r:id="rId18"/>
    <p:sldId id="949" r:id="rId19"/>
    <p:sldId id="325" r:id="rId20"/>
    <p:sldId id="352" r:id="rId21"/>
    <p:sldId id="965" r:id="rId22"/>
    <p:sldId id="370" r:id="rId23"/>
    <p:sldId id="371" r:id="rId24"/>
    <p:sldId id="373" r:id="rId25"/>
    <p:sldId id="374" r:id="rId26"/>
    <p:sldId id="357" r:id="rId27"/>
    <p:sldId id="1031" r:id="rId28"/>
    <p:sldId id="362" r:id="rId29"/>
    <p:sldId id="361" r:id="rId30"/>
    <p:sldId id="358" r:id="rId31"/>
    <p:sldId id="283" r:id="rId32"/>
    <p:sldId id="366" r:id="rId33"/>
    <p:sldId id="367" r:id="rId34"/>
    <p:sldId id="300" r:id="rId35"/>
  </p:sldIdLst>
  <p:sldSz cx="12192000" cy="6858000"/>
  <p:notesSz cx="6858000" cy="9144000"/>
  <p:custDataLst>
    <p:tags r:id="rId3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6" name="Sheffield, Dana P" initials="SDP" lastIdx="3" clrIdx="0">
    <p:extLst>
      <p:ext uri="{19B8F6BF-5375-455C-9EA6-DF929625EA0E}">
        <p15:presenceInfo xmlns:p15="http://schemas.microsoft.com/office/powerpoint/2012/main" userId="S-1-5-21-296752856-1504535144-1563503735-374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E0E0"/>
    <a:srgbClr val="F2F4F1"/>
    <a:srgbClr val="F1F3F1"/>
    <a:srgbClr val="E0E1E0"/>
    <a:srgbClr val="F2F2F2"/>
    <a:srgbClr val="E0E1E1"/>
    <a:srgbClr val="5D6D2A"/>
    <a:srgbClr val="454679"/>
    <a:srgbClr val="545652"/>
    <a:srgbClr val="B5B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95" autoAdjust="0"/>
    <p:restoredTop sz="85941" autoAdjust="0"/>
  </p:normalViewPr>
  <p:slideViewPr>
    <p:cSldViewPr snapToGrid="0">
      <p:cViewPr varScale="1">
        <p:scale>
          <a:sx n="94" d="100"/>
          <a:sy n="94" d="100"/>
        </p:scale>
        <p:origin x="618" y="90"/>
      </p:cViewPr>
      <p:guideLst/>
    </p:cSldViewPr>
  </p:slideViewPr>
  <p:notesTextViewPr>
    <p:cViewPr>
      <p:scale>
        <a:sx n="125" d="100"/>
        <a:sy n="125" d="100"/>
      </p:scale>
      <p:origin x="0" y="0"/>
    </p:cViewPr>
  </p:notesTextViewPr>
  <p:sorterViewPr>
    <p:cViewPr>
      <p:scale>
        <a:sx n="66" d="100"/>
        <a:sy n="66" d="100"/>
      </p:scale>
      <p:origin x="0" y="0"/>
    </p:cViewPr>
  </p:sorterViewPr>
  <p:notesViewPr>
    <p:cSldViewPr snapToGrid="0" showGuides="1">
      <p:cViewPr varScale="1">
        <p:scale>
          <a:sx n="152" d="100"/>
          <a:sy n="152" d="100"/>
        </p:scale>
        <p:origin x="5064"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gs" Target="tags/tag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07450885188659"/>
          <c:y val="0.11120346067852629"/>
          <c:w val="0.771004655022832"/>
          <c:h val="0.69819553805774281"/>
        </c:manualLayout>
      </c:layout>
      <c:barChart>
        <c:barDir val="col"/>
        <c:grouping val="clustered"/>
        <c:varyColors val="0"/>
        <c:dLbls>
          <c:showLegendKey val="0"/>
          <c:showVal val="0"/>
          <c:showCatName val="0"/>
          <c:showSerName val="0"/>
          <c:showPercent val="0"/>
          <c:showBubbleSize val="0"/>
        </c:dLbls>
        <c:gapWidth val="150"/>
        <c:axId val="351873024"/>
        <c:axId val="228433216"/>
      </c:barChart>
      <c:catAx>
        <c:axId val="351873024"/>
        <c:scaling>
          <c:orientation val="minMax"/>
        </c:scaling>
        <c:delete val="1"/>
        <c:axPos val="b"/>
        <c:numFmt formatCode="General" sourceLinked="1"/>
        <c:majorTickMark val="none"/>
        <c:minorTickMark val="none"/>
        <c:tickLblPos val="nextTo"/>
        <c:crossAx val="228433216"/>
        <c:crosses val="autoZero"/>
        <c:auto val="0"/>
        <c:lblAlgn val="ctr"/>
        <c:lblOffset val="100"/>
        <c:noMultiLvlLbl val="1"/>
      </c:catAx>
      <c:valAx>
        <c:axId val="228433216"/>
        <c:scaling>
          <c:orientation val="minMax"/>
          <c:max val="1"/>
          <c:min val="0.70000000000000007"/>
        </c:scaling>
        <c:delete val="1"/>
        <c:axPos val="l"/>
        <c:numFmt formatCode="0%" sourceLinked="1"/>
        <c:majorTickMark val="none"/>
        <c:minorTickMark val="none"/>
        <c:tickLblPos val="nextTo"/>
        <c:crossAx val="351873024"/>
        <c:crosses val="autoZero"/>
        <c:crossBetween val="between"/>
      </c:valAx>
      <c:spPr>
        <a:noFill/>
        <a:ln w="25400">
          <a:noFill/>
        </a:ln>
      </c:spPr>
    </c:plotArea>
    <c:plotVisOnly val="1"/>
    <c:dispBlanksAs val="gap"/>
    <c:showDLblsOverMax val="0"/>
  </c:chart>
  <c:spPr>
    <a:solidFill>
      <a:schemeClr val="accent2">
        <a:lumMod val="20000"/>
        <a:lumOff val="80000"/>
      </a:schemeClr>
    </a:solidFill>
    <a:ln>
      <a:noFill/>
    </a:ln>
    <a:effectLst/>
  </c:spPr>
  <c:txPr>
    <a:bodyPr/>
    <a:lstStyle/>
    <a:p>
      <a:pPr>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AFDACD-27D0-4BB6-A09F-C42182A15AFD}" type="doc">
      <dgm:prSet loTypeId="urn:microsoft.com/office/officeart/2005/8/layout/hList6" loCatId="list" qsTypeId="urn:microsoft.com/office/officeart/2005/8/quickstyle/simple1" qsCatId="simple" csTypeId="urn:microsoft.com/office/officeart/2005/8/colors/colorful5" csCatId="colorful" phldr="1"/>
      <dgm:spPr/>
      <dgm:t>
        <a:bodyPr/>
        <a:lstStyle/>
        <a:p>
          <a:endParaRPr lang="en-US"/>
        </a:p>
      </dgm:t>
    </dgm:pt>
    <dgm:pt modelId="{D73040C5-ACFE-4B55-8005-451C9180A732}">
      <dgm:prSet phldrT="[Text]" custT="1"/>
      <dgm:spPr/>
      <dgm:t>
        <a:bodyPr rIns="0"/>
        <a:lstStyle/>
        <a:p>
          <a:r>
            <a:rPr lang="en-US" sz="2000" dirty="0"/>
            <a:t>Documentation Requirements</a:t>
          </a:r>
        </a:p>
      </dgm:t>
    </dgm:pt>
    <dgm:pt modelId="{4B5B2CCB-9A8E-49E6-B56B-4CDDAAC2A159}" type="parTrans" cxnId="{BD9810A6-3821-445A-834C-ED90F8AEB7DD}">
      <dgm:prSet/>
      <dgm:spPr/>
      <dgm:t>
        <a:bodyPr/>
        <a:lstStyle/>
        <a:p>
          <a:endParaRPr lang="en-US"/>
        </a:p>
      </dgm:t>
    </dgm:pt>
    <dgm:pt modelId="{4995E657-82DE-4A6D-884B-F89D0C254586}" type="sibTrans" cxnId="{BD9810A6-3821-445A-834C-ED90F8AEB7DD}">
      <dgm:prSet/>
      <dgm:spPr/>
      <dgm:t>
        <a:bodyPr/>
        <a:lstStyle/>
        <a:p>
          <a:endParaRPr lang="en-US"/>
        </a:p>
      </dgm:t>
    </dgm:pt>
    <dgm:pt modelId="{0365A796-4258-44AE-89A2-9676A0A5C087}">
      <dgm:prSet phldrT="[Text]" custT="1"/>
      <dgm:spPr/>
      <dgm:t>
        <a:bodyPr rIns="0"/>
        <a:lstStyle/>
        <a:p>
          <a:r>
            <a:rPr lang="en-US" sz="1600" dirty="0"/>
            <a:t>History</a:t>
          </a:r>
        </a:p>
      </dgm:t>
    </dgm:pt>
    <dgm:pt modelId="{56DCF051-B8F0-4305-BB64-03833948CE8D}" type="parTrans" cxnId="{F67A39E5-D1B4-45F1-B788-378314A4C8D4}">
      <dgm:prSet/>
      <dgm:spPr/>
      <dgm:t>
        <a:bodyPr/>
        <a:lstStyle/>
        <a:p>
          <a:endParaRPr lang="en-US"/>
        </a:p>
      </dgm:t>
    </dgm:pt>
    <dgm:pt modelId="{7FFB5AB2-F6C1-44DB-8CF3-CB6BC74C24EC}" type="sibTrans" cxnId="{F67A39E5-D1B4-45F1-B788-378314A4C8D4}">
      <dgm:prSet/>
      <dgm:spPr/>
      <dgm:t>
        <a:bodyPr/>
        <a:lstStyle/>
        <a:p>
          <a:endParaRPr lang="en-US"/>
        </a:p>
      </dgm:t>
    </dgm:pt>
    <dgm:pt modelId="{9AC54835-69FE-4506-A2F4-05D8BAE68818}">
      <dgm:prSet phldrT="[Text]" custT="1"/>
      <dgm:spPr/>
      <dgm:t>
        <a:bodyPr rIns="0"/>
        <a:lstStyle/>
        <a:p>
          <a:r>
            <a:rPr lang="en-US" sz="1600" dirty="0"/>
            <a:t>Mental Status Exam</a:t>
          </a:r>
        </a:p>
      </dgm:t>
    </dgm:pt>
    <dgm:pt modelId="{AA56C106-F92D-4700-8BAE-B32657BACF10}" type="parTrans" cxnId="{491D5D33-F15A-48A1-B735-1DD59D28F371}">
      <dgm:prSet/>
      <dgm:spPr/>
      <dgm:t>
        <a:bodyPr/>
        <a:lstStyle/>
        <a:p>
          <a:endParaRPr lang="en-US"/>
        </a:p>
      </dgm:t>
    </dgm:pt>
    <dgm:pt modelId="{E67F3FFD-1127-4E26-8270-29AD548CE0E3}" type="sibTrans" cxnId="{491D5D33-F15A-48A1-B735-1DD59D28F371}">
      <dgm:prSet/>
      <dgm:spPr/>
      <dgm:t>
        <a:bodyPr/>
        <a:lstStyle/>
        <a:p>
          <a:endParaRPr lang="en-US"/>
        </a:p>
      </dgm:t>
    </dgm:pt>
    <dgm:pt modelId="{C3D4CBD4-5C8A-441A-ADCE-B32BC0F23792}">
      <dgm:prSet phldrT="[Text]" custT="1"/>
      <dgm:spPr/>
      <dgm:t>
        <a:bodyPr lIns="91440" rIns="0"/>
        <a:lstStyle/>
        <a:p>
          <a:r>
            <a:rPr lang="en-US" sz="1600" dirty="0"/>
            <a:t>May also include as appropriate: </a:t>
          </a:r>
        </a:p>
      </dgm:t>
    </dgm:pt>
    <dgm:pt modelId="{69792850-7400-4791-96A5-55CE79AAC67E}" type="parTrans" cxnId="{A27647A2-1BD2-4362-84F0-53B44AF2DD0D}">
      <dgm:prSet/>
      <dgm:spPr/>
      <dgm:t>
        <a:bodyPr/>
        <a:lstStyle/>
        <a:p>
          <a:endParaRPr lang="en-US"/>
        </a:p>
      </dgm:t>
    </dgm:pt>
    <dgm:pt modelId="{03AE4E6C-4C39-416D-BEE0-A6F726BACA87}" type="sibTrans" cxnId="{A27647A2-1BD2-4362-84F0-53B44AF2DD0D}">
      <dgm:prSet/>
      <dgm:spPr/>
      <dgm:t>
        <a:bodyPr/>
        <a:lstStyle/>
        <a:p>
          <a:endParaRPr lang="en-US"/>
        </a:p>
      </dgm:t>
    </dgm:pt>
    <dgm:pt modelId="{6B014CCE-7E9F-47C7-A7CA-3D27EEB0BF78}">
      <dgm:prSet phldrT="[Text]" custT="1"/>
      <dgm:spPr/>
      <dgm:t>
        <a:bodyPr lIns="91440" rIns="0"/>
        <a:lstStyle/>
        <a:p>
          <a:r>
            <a:rPr lang="en-US" sz="1600" dirty="0"/>
            <a:t>Medical services such as physical exam and prescription as indicated</a:t>
          </a:r>
        </a:p>
      </dgm:t>
    </dgm:pt>
    <dgm:pt modelId="{44365510-AADD-4125-B1F3-E425E1C66620}" type="parTrans" cxnId="{66B663E7-72BB-4A10-8B28-CA54534B4FE4}">
      <dgm:prSet/>
      <dgm:spPr/>
      <dgm:t>
        <a:bodyPr/>
        <a:lstStyle/>
        <a:p>
          <a:endParaRPr lang="en-US"/>
        </a:p>
      </dgm:t>
    </dgm:pt>
    <dgm:pt modelId="{F31C6F77-7BB9-4914-B98B-C8FB0F87A6A5}" type="sibTrans" cxnId="{66B663E7-72BB-4A10-8B28-CA54534B4FE4}">
      <dgm:prSet/>
      <dgm:spPr/>
      <dgm:t>
        <a:bodyPr/>
        <a:lstStyle/>
        <a:p>
          <a:endParaRPr lang="en-US"/>
        </a:p>
      </dgm:t>
    </dgm:pt>
    <dgm:pt modelId="{DB0D8981-6DDA-48B6-B423-708A280CC3D8}">
      <dgm:prSet phldrT="[Text]" custT="1"/>
      <dgm:spPr/>
      <dgm:t>
        <a:bodyPr lIns="91440" rIns="0"/>
        <a:lstStyle/>
        <a:p>
          <a:r>
            <a:rPr lang="en-US" sz="1600" dirty="0"/>
            <a:t>Communicating with family or other sources</a:t>
          </a:r>
        </a:p>
      </dgm:t>
    </dgm:pt>
    <dgm:pt modelId="{AA0A58DC-570A-4666-9FBC-4BDB0A7F30F2}" type="parTrans" cxnId="{EDCCE452-FBAB-4C89-9E42-BBB0D13D39F4}">
      <dgm:prSet/>
      <dgm:spPr/>
      <dgm:t>
        <a:bodyPr/>
        <a:lstStyle/>
        <a:p>
          <a:endParaRPr lang="en-US"/>
        </a:p>
      </dgm:t>
    </dgm:pt>
    <dgm:pt modelId="{0AE0E34A-B3F1-45EE-825E-DA3575466610}" type="sibTrans" cxnId="{EDCCE452-FBAB-4C89-9E42-BBB0D13D39F4}">
      <dgm:prSet/>
      <dgm:spPr/>
      <dgm:t>
        <a:bodyPr/>
        <a:lstStyle/>
        <a:p>
          <a:endParaRPr lang="en-US"/>
        </a:p>
      </dgm:t>
    </dgm:pt>
    <dgm:pt modelId="{E294DDF3-6869-4761-9D24-85EE46C677A5}">
      <dgm:prSet phldrT="[Text]" custT="1"/>
      <dgm:spPr/>
      <dgm:t>
        <a:bodyPr rIns="0"/>
        <a:lstStyle/>
        <a:p>
          <a:r>
            <a:rPr lang="en-US" sz="1600" dirty="0"/>
            <a:t>Recommendations</a:t>
          </a:r>
          <a:endParaRPr lang="en-US" sz="1800" dirty="0"/>
        </a:p>
      </dgm:t>
    </dgm:pt>
    <dgm:pt modelId="{F02D30B7-791C-4644-8866-D267378CD26F}" type="parTrans" cxnId="{8B2DA3DD-2744-425A-9015-ECCC526342D8}">
      <dgm:prSet/>
      <dgm:spPr/>
      <dgm:t>
        <a:bodyPr/>
        <a:lstStyle/>
        <a:p>
          <a:endParaRPr lang="en-US"/>
        </a:p>
      </dgm:t>
    </dgm:pt>
    <dgm:pt modelId="{9223CD1B-E364-484A-8088-B62F3DA585E4}" type="sibTrans" cxnId="{8B2DA3DD-2744-425A-9015-ECCC526342D8}">
      <dgm:prSet/>
      <dgm:spPr/>
      <dgm:t>
        <a:bodyPr/>
        <a:lstStyle/>
        <a:p>
          <a:endParaRPr lang="en-US"/>
        </a:p>
      </dgm:t>
    </dgm:pt>
    <dgm:pt modelId="{6F78A8F4-FB44-48AC-8EB0-9B8E9C1DD866}">
      <dgm:prSet phldrT="[Text]" custT="1"/>
      <dgm:spPr/>
      <dgm:t>
        <a:bodyPr lIns="91440" rIns="0"/>
        <a:lstStyle/>
        <a:p>
          <a:r>
            <a:rPr lang="en-US" sz="1600" dirty="0"/>
            <a:t>Ordering and/or reviewing labs or diagnostic studies</a:t>
          </a:r>
        </a:p>
      </dgm:t>
    </dgm:pt>
    <dgm:pt modelId="{A31C855E-1B9F-4FF5-BD99-4580758093E6}" type="parTrans" cxnId="{CC6A9C3A-7C2E-46E7-8BEA-286C243F45CE}">
      <dgm:prSet/>
      <dgm:spPr/>
      <dgm:t>
        <a:bodyPr/>
        <a:lstStyle/>
        <a:p>
          <a:endParaRPr lang="en-US"/>
        </a:p>
      </dgm:t>
    </dgm:pt>
    <dgm:pt modelId="{A052607E-C943-48D6-9207-BB7E47842288}" type="sibTrans" cxnId="{CC6A9C3A-7C2E-46E7-8BEA-286C243F45CE}">
      <dgm:prSet/>
      <dgm:spPr/>
      <dgm:t>
        <a:bodyPr/>
        <a:lstStyle/>
        <a:p>
          <a:endParaRPr lang="en-US"/>
        </a:p>
      </dgm:t>
    </dgm:pt>
    <dgm:pt modelId="{A251632B-BBB0-4B29-A31D-85E3869B00EA}" type="pres">
      <dgm:prSet presAssocID="{37AFDACD-27D0-4BB6-A09F-C42182A15AFD}" presName="Name0" presStyleCnt="0">
        <dgm:presLayoutVars>
          <dgm:dir/>
          <dgm:resizeHandles val="exact"/>
        </dgm:presLayoutVars>
      </dgm:prSet>
      <dgm:spPr/>
    </dgm:pt>
    <dgm:pt modelId="{DA851D6B-76BA-4EA1-B27F-05E1655E7C7B}" type="pres">
      <dgm:prSet presAssocID="{D73040C5-ACFE-4B55-8005-451C9180A732}" presName="node" presStyleLbl="node1" presStyleIdx="0" presStyleCnt="2">
        <dgm:presLayoutVars>
          <dgm:bulletEnabled val="1"/>
        </dgm:presLayoutVars>
      </dgm:prSet>
      <dgm:spPr/>
    </dgm:pt>
    <dgm:pt modelId="{2DA9B39E-24CA-401F-A79C-A25C359C9692}" type="pres">
      <dgm:prSet presAssocID="{4995E657-82DE-4A6D-884B-F89D0C254586}" presName="sibTrans" presStyleCnt="0"/>
      <dgm:spPr/>
    </dgm:pt>
    <dgm:pt modelId="{41EE17BF-C4D9-467B-B94C-A8D14EAD9860}" type="pres">
      <dgm:prSet presAssocID="{C3D4CBD4-5C8A-441A-ADCE-B32BC0F23792}" presName="node" presStyleLbl="node1" presStyleIdx="1" presStyleCnt="2">
        <dgm:presLayoutVars>
          <dgm:bulletEnabled val="1"/>
        </dgm:presLayoutVars>
      </dgm:prSet>
      <dgm:spPr/>
    </dgm:pt>
  </dgm:ptLst>
  <dgm:cxnLst>
    <dgm:cxn modelId="{07DE4F13-1BD2-4D43-BB58-B7BE46605C64}" type="presOf" srcId="{6B014CCE-7E9F-47C7-A7CA-3D27EEB0BF78}" destId="{41EE17BF-C4D9-467B-B94C-A8D14EAD9860}" srcOrd="0" destOrd="1" presId="urn:microsoft.com/office/officeart/2005/8/layout/hList6"/>
    <dgm:cxn modelId="{845D4116-5649-4DEB-BA62-52169ADFDD60}" type="presOf" srcId="{C3D4CBD4-5C8A-441A-ADCE-B32BC0F23792}" destId="{41EE17BF-C4D9-467B-B94C-A8D14EAD9860}" srcOrd="0" destOrd="0" presId="urn:microsoft.com/office/officeart/2005/8/layout/hList6"/>
    <dgm:cxn modelId="{92B8A421-78CE-447C-BD26-E053FE25CF40}" type="presOf" srcId="{0365A796-4258-44AE-89A2-9676A0A5C087}" destId="{DA851D6B-76BA-4EA1-B27F-05E1655E7C7B}" srcOrd="0" destOrd="1" presId="urn:microsoft.com/office/officeart/2005/8/layout/hList6"/>
    <dgm:cxn modelId="{E3EC2B22-FE01-4FCB-B5D8-5AE4C78A8267}" type="presOf" srcId="{DB0D8981-6DDA-48B6-B423-708A280CC3D8}" destId="{41EE17BF-C4D9-467B-B94C-A8D14EAD9860}" srcOrd="0" destOrd="2" presId="urn:microsoft.com/office/officeart/2005/8/layout/hList6"/>
    <dgm:cxn modelId="{491D5D33-F15A-48A1-B735-1DD59D28F371}" srcId="{D73040C5-ACFE-4B55-8005-451C9180A732}" destId="{9AC54835-69FE-4506-A2F4-05D8BAE68818}" srcOrd="1" destOrd="0" parTransId="{AA56C106-F92D-4700-8BAE-B32657BACF10}" sibTransId="{E67F3FFD-1127-4E26-8270-29AD548CE0E3}"/>
    <dgm:cxn modelId="{CC6A9C3A-7C2E-46E7-8BEA-286C243F45CE}" srcId="{C3D4CBD4-5C8A-441A-ADCE-B32BC0F23792}" destId="{6F78A8F4-FB44-48AC-8EB0-9B8E9C1DD866}" srcOrd="2" destOrd="0" parTransId="{A31C855E-1B9F-4FF5-BD99-4580758093E6}" sibTransId="{A052607E-C943-48D6-9207-BB7E47842288}"/>
    <dgm:cxn modelId="{EDCCE452-FBAB-4C89-9E42-BBB0D13D39F4}" srcId="{C3D4CBD4-5C8A-441A-ADCE-B32BC0F23792}" destId="{DB0D8981-6DDA-48B6-B423-708A280CC3D8}" srcOrd="1" destOrd="0" parTransId="{AA0A58DC-570A-4666-9FBC-4BDB0A7F30F2}" sibTransId="{0AE0E34A-B3F1-45EE-825E-DA3575466610}"/>
    <dgm:cxn modelId="{0BD2F054-BEF7-4905-AED5-19035226424B}" type="presOf" srcId="{6F78A8F4-FB44-48AC-8EB0-9B8E9C1DD866}" destId="{41EE17BF-C4D9-467B-B94C-A8D14EAD9860}" srcOrd="0" destOrd="3" presId="urn:microsoft.com/office/officeart/2005/8/layout/hList6"/>
    <dgm:cxn modelId="{0B50F186-091A-4222-AECC-7FD0EEF28812}" type="presOf" srcId="{E294DDF3-6869-4761-9D24-85EE46C677A5}" destId="{DA851D6B-76BA-4EA1-B27F-05E1655E7C7B}" srcOrd="0" destOrd="3" presId="urn:microsoft.com/office/officeart/2005/8/layout/hList6"/>
    <dgm:cxn modelId="{7F045D98-38A4-4F26-8F3F-89B57CD5D919}" type="presOf" srcId="{37AFDACD-27D0-4BB6-A09F-C42182A15AFD}" destId="{A251632B-BBB0-4B29-A31D-85E3869B00EA}" srcOrd="0" destOrd="0" presId="urn:microsoft.com/office/officeart/2005/8/layout/hList6"/>
    <dgm:cxn modelId="{A27647A2-1BD2-4362-84F0-53B44AF2DD0D}" srcId="{37AFDACD-27D0-4BB6-A09F-C42182A15AFD}" destId="{C3D4CBD4-5C8A-441A-ADCE-B32BC0F23792}" srcOrd="1" destOrd="0" parTransId="{69792850-7400-4791-96A5-55CE79AAC67E}" sibTransId="{03AE4E6C-4C39-416D-BEE0-A6F726BACA87}"/>
    <dgm:cxn modelId="{BD9810A6-3821-445A-834C-ED90F8AEB7DD}" srcId="{37AFDACD-27D0-4BB6-A09F-C42182A15AFD}" destId="{D73040C5-ACFE-4B55-8005-451C9180A732}" srcOrd="0" destOrd="0" parTransId="{4B5B2CCB-9A8E-49E6-B56B-4CDDAAC2A159}" sibTransId="{4995E657-82DE-4A6D-884B-F89D0C254586}"/>
    <dgm:cxn modelId="{6FF4E8AF-4755-4F8F-95D7-AF2ED13460FF}" type="presOf" srcId="{9AC54835-69FE-4506-A2F4-05D8BAE68818}" destId="{DA851D6B-76BA-4EA1-B27F-05E1655E7C7B}" srcOrd="0" destOrd="2" presId="urn:microsoft.com/office/officeart/2005/8/layout/hList6"/>
    <dgm:cxn modelId="{6C1BE3D1-F74A-4D8A-9ED5-9F0268FEA3AE}" type="presOf" srcId="{D73040C5-ACFE-4B55-8005-451C9180A732}" destId="{DA851D6B-76BA-4EA1-B27F-05E1655E7C7B}" srcOrd="0" destOrd="0" presId="urn:microsoft.com/office/officeart/2005/8/layout/hList6"/>
    <dgm:cxn modelId="{8B2DA3DD-2744-425A-9015-ECCC526342D8}" srcId="{D73040C5-ACFE-4B55-8005-451C9180A732}" destId="{E294DDF3-6869-4761-9D24-85EE46C677A5}" srcOrd="2" destOrd="0" parTransId="{F02D30B7-791C-4644-8866-D267378CD26F}" sibTransId="{9223CD1B-E364-484A-8088-B62F3DA585E4}"/>
    <dgm:cxn modelId="{F67A39E5-D1B4-45F1-B788-378314A4C8D4}" srcId="{D73040C5-ACFE-4B55-8005-451C9180A732}" destId="{0365A796-4258-44AE-89A2-9676A0A5C087}" srcOrd="0" destOrd="0" parTransId="{56DCF051-B8F0-4305-BB64-03833948CE8D}" sibTransId="{7FFB5AB2-F6C1-44DB-8CF3-CB6BC74C24EC}"/>
    <dgm:cxn modelId="{66B663E7-72BB-4A10-8B28-CA54534B4FE4}" srcId="{C3D4CBD4-5C8A-441A-ADCE-B32BC0F23792}" destId="{6B014CCE-7E9F-47C7-A7CA-3D27EEB0BF78}" srcOrd="0" destOrd="0" parTransId="{44365510-AADD-4125-B1F3-E425E1C66620}" sibTransId="{F31C6F77-7BB9-4914-B98B-C8FB0F87A6A5}"/>
    <dgm:cxn modelId="{19F1AE96-8CA6-4FA2-B2AE-7808774E589D}" type="presParOf" srcId="{A251632B-BBB0-4B29-A31D-85E3869B00EA}" destId="{DA851D6B-76BA-4EA1-B27F-05E1655E7C7B}" srcOrd="0" destOrd="0" presId="urn:microsoft.com/office/officeart/2005/8/layout/hList6"/>
    <dgm:cxn modelId="{0E41E0D2-2E08-4950-8EB4-A1666A49C646}" type="presParOf" srcId="{A251632B-BBB0-4B29-A31D-85E3869B00EA}" destId="{2DA9B39E-24CA-401F-A79C-A25C359C9692}" srcOrd="1" destOrd="0" presId="urn:microsoft.com/office/officeart/2005/8/layout/hList6"/>
    <dgm:cxn modelId="{D645693C-0DBF-4B7C-AE52-E620F090F0B7}" type="presParOf" srcId="{A251632B-BBB0-4B29-A31D-85E3869B00EA}" destId="{41EE17BF-C4D9-467B-B94C-A8D14EAD9860}" srcOrd="2" destOrd="0" presId="urn:microsoft.com/office/officeart/2005/8/layout/hList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F3661D-87A8-47E0-B33A-FC3A9C39B517}" type="doc">
      <dgm:prSet loTypeId="urn:microsoft.com/office/officeart/2008/layout/SquareAccentList" loCatId="list" qsTypeId="urn:microsoft.com/office/officeart/2005/8/quickstyle/simple1" qsCatId="simple" csTypeId="urn:microsoft.com/office/officeart/2005/8/colors/colorful4" csCatId="colorful" phldr="1"/>
      <dgm:spPr/>
      <dgm:t>
        <a:bodyPr/>
        <a:lstStyle/>
        <a:p>
          <a:endParaRPr lang="en-US"/>
        </a:p>
      </dgm:t>
    </dgm:pt>
    <dgm:pt modelId="{36BEAF88-73DD-4F53-9132-51C2AF5C9F5D}">
      <dgm:prSet phldrT="[Text]" custT="1"/>
      <dgm:spPr>
        <a:solidFill>
          <a:schemeClr val="accent4">
            <a:lumMod val="20000"/>
            <a:lumOff val="80000"/>
          </a:schemeClr>
        </a:solidFill>
      </dgm:spPr>
      <dgm:t>
        <a:bodyPr/>
        <a:lstStyle/>
        <a:p>
          <a:pPr marL="0" indent="0" algn="ctr"/>
          <a:r>
            <a:rPr lang="en-US" sz="2000" b="1" dirty="0">
              <a:solidFill>
                <a:schemeClr val="tx2"/>
              </a:solidFill>
            </a:rPr>
            <a:t>Billing Guidelines</a:t>
          </a:r>
        </a:p>
      </dgm:t>
    </dgm:pt>
    <dgm:pt modelId="{8C556D69-7277-4F4E-B9CB-5C13BD2BD799}" type="parTrans" cxnId="{8408F72C-D5FC-42DD-8402-41B7F63C0672}">
      <dgm:prSet/>
      <dgm:spPr/>
      <dgm:t>
        <a:bodyPr/>
        <a:lstStyle/>
        <a:p>
          <a:pPr algn="l"/>
          <a:endParaRPr lang="en-US"/>
        </a:p>
      </dgm:t>
    </dgm:pt>
    <dgm:pt modelId="{C046C19B-CC08-4A9E-8E79-76EDB029472E}" type="sibTrans" cxnId="{8408F72C-D5FC-42DD-8402-41B7F63C0672}">
      <dgm:prSet/>
      <dgm:spPr/>
      <dgm:t>
        <a:bodyPr/>
        <a:lstStyle/>
        <a:p>
          <a:pPr algn="l"/>
          <a:endParaRPr lang="en-US"/>
        </a:p>
      </dgm:t>
    </dgm:pt>
    <dgm:pt modelId="{7E1EF81C-47FE-4425-9303-E8E9EF87F4C9}">
      <dgm:prSet phldrT="[Text]" custT="1"/>
      <dgm:spPr/>
      <dgm:t>
        <a:bodyPr/>
        <a:lstStyle/>
        <a:p>
          <a:pPr algn="l"/>
          <a:r>
            <a:rPr lang="en-US" sz="1600" dirty="0">
              <a:solidFill>
                <a:schemeClr val="tx2"/>
              </a:solidFill>
            </a:rPr>
            <a:t>Only reported once per day</a:t>
          </a:r>
        </a:p>
      </dgm:t>
    </dgm:pt>
    <dgm:pt modelId="{7CA821EE-9222-4C28-934D-2B0B3DF726E0}" type="parTrans" cxnId="{7E85677B-BA44-4971-8D6F-96B665D0C329}">
      <dgm:prSet/>
      <dgm:spPr/>
      <dgm:t>
        <a:bodyPr/>
        <a:lstStyle/>
        <a:p>
          <a:pPr algn="l"/>
          <a:endParaRPr lang="en-US"/>
        </a:p>
      </dgm:t>
    </dgm:pt>
    <dgm:pt modelId="{29D580BE-2A53-4183-9588-5937330F5703}" type="sibTrans" cxnId="{7E85677B-BA44-4971-8D6F-96B665D0C329}">
      <dgm:prSet/>
      <dgm:spPr/>
      <dgm:t>
        <a:bodyPr/>
        <a:lstStyle/>
        <a:p>
          <a:pPr algn="l"/>
          <a:endParaRPr lang="en-US"/>
        </a:p>
      </dgm:t>
    </dgm:pt>
    <dgm:pt modelId="{828D9F2A-13B4-419B-BDA9-57F7EB455391}">
      <dgm:prSet phldrT="[Text]" custT="1"/>
      <dgm:spPr/>
      <dgm:t>
        <a:bodyPr/>
        <a:lstStyle/>
        <a:p>
          <a:pPr algn="l">
            <a:buClr>
              <a:srgbClr val="003366"/>
            </a:buClr>
            <a:buSzPct val="150000"/>
            <a:tabLst>
              <a:tab pos="2803525" algn="l"/>
            </a:tabLst>
          </a:pPr>
          <a:r>
            <a:rPr lang="en-US" altLang="en-US" sz="1600" dirty="0">
              <a:solidFill>
                <a:schemeClr val="tx2"/>
              </a:solidFill>
            </a:rPr>
            <a:t>Cannot be reported on same day as an Evaluation and Management (E/M) service by  same provider</a:t>
          </a:r>
          <a:endParaRPr lang="en-US" sz="1600" dirty="0">
            <a:solidFill>
              <a:schemeClr val="tx2"/>
            </a:solidFill>
          </a:endParaRPr>
        </a:p>
      </dgm:t>
    </dgm:pt>
    <dgm:pt modelId="{E28E269D-031B-41A2-BC3D-2B876584FA75}" type="parTrans" cxnId="{B1802528-4609-4C16-A828-220D33C02122}">
      <dgm:prSet/>
      <dgm:spPr/>
      <dgm:t>
        <a:bodyPr/>
        <a:lstStyle/>
        <a:p>
          <a:pPr algn="l"/>
          <a:endParaRPr lang="en-US"/>
        </a:p>
      </dgm:t>
    </dgm:pt>
    <dgm:pt modelId="{F9A18808-FAAE-492D-8D07-B7EA18AE80B6}" type="sibTrans" cxnId="{B1802528-4609-4C16-A828-220D33C02122}">
      <dgm:prSet/>
      <dgm:spPr/>
      <dgm:t>
        <a:bodyPr/>
        <a:lstStyle/>
        <a:p>
          <a:pPr algn="l"/>
          <a:endParaRPr lang="en-US"/>
        </a:p>
      </dgm:t>
    </dgm:pt>
    <dgm:pt modelId="{CB37521C-CB21-455D-8313-823EE7A7D72C}">
      <dgm:prSet phldrT="[Text]" custT="1"/>
      <dgm:spPr/>
      <dgm:t>
        <a:bodyPr/>
        <a:lstStyle/>
        <a:p>
          <a:pPr marL="0" indent="0" algn="l">
            <a:buClr>
              <a:srgbClr val="003366"/>
            </a:buClr>
            <a:buSzPct val="150000"/>
          </a:pPr>
          <a:r>
            <a:rPr kumimoji="0" lang="en-US" altLang="en-US" sz="1600" b="0" i="0" u="none" strike="noStrike" cap="none" spc="0" normalizeH="0" baseline="0" noProof="0" dirty="0">
              <a:ln/>
              <a:solidFill>
                <a:schemeClr val="tx2"/>
              </a:solidFill>
              <a:effectLst/>
              <a:uLnTx/>
              <a:uFillTx/>
            </a:rPr>
            <a:t>If reported more than once per episode of illness, documentation is required to establish medical necessity</a:t>
          </a:r>
          <a:endParaRPr lang="en-US" sz="1600" dirty="0">
            <a:solidFill>
              <a:schemeClr val="tx2"/>
            </a:solidFill>
          </a:endParaRPr>
        </a:p>
      </dgm:t>
    </dgm:pt>
    <dgm:pt modelId="{D40831DE-C326-4C7C-9D51-4275EED33038}" type="parTrans" cxnId="{98A3E4F6-DEB9-49CC-86A6-247628777485}">
      <dgm:prSet/>
      <dgm:spPr/>
      <dgm:t>
        <a:bodyPr/>
        <a:lstStyle/>
        <a:p>
          <a:pPr algn="l"/>
          <a:endParaRPr lang="en-US"/>
        </a:p>
      </dgm:t>
    </dgm:pt>
    <dgm:pt modelId="{3514E113-E14A-4CEB-9319-B19A059CFDDA}" type="sibTrans" cxnId="{98A3E4F6-DEB9-49CC-86A6-247628777485}">
      <dgm:prSet/>
      <dgm:spPr/>
      <dgm:t>
        <a:bodyPr/>
        <a:lstStyle/>
        <a:p>
          <a:pPr algn="l"/>
          <a:endParaRPr lang="en-US"/>
        </a:p>
      </dgm:t>
    </dgm:pt>
    <dgm:pt modelId="{6F974838-D19B-486E-8C28-D3A064DCFCAE}">
      <dgm:prSet custT="1"/>
      <dgm:spPr/>
      <dgm:t>
        <a:bodyPr/>
        <a:lstStyle/>
        <a:p>
          <a:pPr algn="l"/>
          <a:r>
            <a:rPr lang="en-US" sz="1600" dirty="0">
              <a:solidFill>
                <a:schemeClr val="tx2"/>
              </a:solidFill>
            </a:rPr>
            <a:t>May be reported more than once when separate evaluations are conducted</a:t>
          </a:r>
        </a:p>
      </dgm:t>
    </dgm:pt>
    <dgm:pt modelId="{B8FBB86B-2FD3-4606-B1FE-59639DBA45DC}" type="parTrans" cxnId="{8F1699DC-E53D-4923-818C-1FFBB994BA2B}">
      <dgm:prSet/>
      <dgm:spPr/>
      <dgm:t>
        <a:bodyPr/>
        <a:lstStyle/>
        <a:p>
          <a:pPr algn="l"/>
          <a:endParaRPr lang="en-US"/>
        </a:p>
      </dgm:t>
    </dgm:pt>
    <dgm:pt modelId="{F8917FE7-61C6-4C75-972F-DCB7E8D5F59C}" type="sibTrans" cxnId="{8F1699DC-E53D-4923-818C-1FFBB994BA2B}">
      <dgm:prSet/>
      <dgm:spPr/>
      <dgm:t>
        <a:bodyPr/>
        <a:lstStyle/>
        <a:p>
          <a:pPr algn="l"/>
          <a:endParaRPr lang="en-US"/>
        </a:p>
      </dgm:t>
    </dgm:pt>
    <dgm:pt modelId="{37BC692F-44BF-4ACB-84E5-89B04E710372}">
      <dgm:prSet phldrT="[Text]" custT="1"/>
      <dgm:spPr/>
      <dgm:t>
        <a:bodyPr/>
        <a:lstStyle/>
        <a:p>
          <a:pPr algn="l">
            <a:buClr>
              <a:srgbClr val="003366"/>
            </a:buClr>
            <a:buSzPct val="150000"/>
          </a:pPr>
          <a:r>
            <a:rPr kumimoji="0" lang="en-US" altLang="en-US" sz="1600" i="0" u="none" strike="noStrike" cap="none" spc="0" normalizeH="0" baseline="0" noProof="0" dirty="0">
              <a:ln/>
              <a:solidFill>
                <a:schemeClr val="tx2"/>
              </a:solidFill>
              <a:effectLst/>
              <a:uLnTx/>
              <a:uFillTx/>
            </a:rPr>
            <a:t>May not be reported on the same day as psychotherapy (including</a:t>
          </a:r>
          <a:r>
            <a:rPr kumimoji="0" lang="en-US" altLang="en-US" sz="1600" i="0" u="none" strike="noStrike" cap="none" spc="0" normalizeH="0" noProof="0" dirty="0">
              <a:ln/>
              <a:solidFill>
                <a:schemeClr val="tx2"/>
              </a:solidFill>
              <a:effectLst/>
              <a:uLnTx/>
              <a:uFillTx/>
            </a:rPr>
            <a:t> </a:t>
          </a:r>
          <a:r>
            <a:rPr kumimoji="0" lang="en-US" altLang="en-US" sz="1600" i="0" u="none" strike="noStrike" cap="none" spc="0" normalizeH="0" baseline="0" noProof="0" dirty="0">
              <a:ln/>
              <a:solidFill>
                <a:schemeClr val="tx2"/>
              </a:solidFill>
              <a:effectLst/>
              <a:uLnTx/>
              <a:uFillTx/>
            </a:rPr>
            <a:t>psychotherapy for crisis)</a:t>
          </a:r>
          <a:endParaRPr lang="en-US" sz="1600" dirty="0">
            <a:solidFill>
              <a:schemeClr val="tx2"/>
            </a:solidFill>
          </a:endParaRPr>
        </a:p>
      </dgm:t>
    </dgm:pt>
    <dgm:pt modelId="{AE7B5B3D-C142-4AFA-A077-6ABD94420C30}" type="parTrans" cxnId="{936C64B1-7E0C-42EF-AE36-69FE903C2000}">
      <dgm:prSet/>
      <dgm:spPr/>
      <dgm:t>
        <a:bodyPr/>
        <a:lstStyle/>
        <a:p>
          <a:pPr algn="l"/>
          <a:endParaRPr lang="en-US"/>
        </a:p>
      </dgm:t>
    </dgm:pt>
    <dgm:pt modelId="{DD6D85C9-5DAF-432C-9F32-1BCA209662DA}" type="sibTrans" cxnId="{936C64B1-7E0C-42EF-AE36-69FE903C2000}">
      <dgm:prSet/>
      <dgm:spPr/>
      <dgm:t>
        <a:bodyPr/>
        <a:lstStyle/>
        <a:p>
          <a:pPr algn="l"/>
          <a:endParaRPr lang="en-US"/>
        </a:p>
      </dgm:t>
    </dgm:pt>
    <dgm:pt modelId="{3DA2F1DF-40DD-4486-B181-1C3D8ADA6B67}">
      <dgm:prSet phldrT="[Text]" custT="1"/>
      <dgm:spPr/>
      <dgm:t>
        <a:bodyPr/>
        <a:lstStyle/>
        <a:p>
          <a:pPr marL="0" indent="0" algn="l">
            <a:buClr>
              <a:srgbClr val="003366"/>
            </a:buClr>
            <a:buSzPct val="150000"/>
          </a:pPr>
          <a:r>
            <a:rPr lang="en-US" sz="1600" dirty="0">
              <a:solidFill>
                <a:schemeClr val="tx2"/>
              </a:solidFill>
            </a:rPr>
            <a:t>In certain rare circumstances, family members, guardians, or significant others may be seen in lieu of the patient</a:t>
          </a:r>
        </a:p>
      </dgm:t>
    </dgm:pt>
    <dgm:pt modelId="{274197AC-DAC0-4350-802B-33B3755C8EB0}" type="parTrans" cxnId="{D12FA0A9-275D-4B39-9DBD-EEABC0D4B549}">
      <dgm:prSet/>
      <dgm:spPr/>
      <dgm:t>
        <a:bodyPr/>
        <a:lstStyle/>
        <a:p>
          <a:pPr algn="l"/>
          <a:endParaRPr lang="en-US"/>
        </a:p>
      </dgm:t>
    </dgm:pt>
    <dgm:pt modelId="{6E422B1C-201C-44B1-A3B2-E4CD99D06E24}" type="sibTrans" cxnId="{D12FA0A9-275D-4B39-9DBD-EEABC0D4B549}">
      <dgm:prSet/>
      <dgm:spPr/>
      <dgm:t>
        <a:bodyPr/>
        <a:lstStyle/>
        <a:p>
          <a:pPr algn="l"/>
          <a:endParaRPr lang="en-US"/>
        </a:p>
      </dgm:t>
    </dgm:pt>
    <dgm:pt modelId="{C5D4FE28-E67A-45DF-BEA9-7DC36448B019}" type="pres">
      <dgm:prSet presAssocID="{5EF3661D-87A8-47E0-B33A-FC3A9C39B517}" presName="layout" presStyleCnt="0">
        <dgm:presLayoutVars>
          <dgm:chMax/>
          <dgm:chPref/>
          <dgm:dir/>
          <dgm:resizeHandles/>
        </dgm:presLayoutVars>
      </dgm:prSet>
      <dgm:spPr/>
    </dgm:pt>
    <dgm:pt modelId="{123E39ED-A20D-497A-BCB1-AA80C3B3EE97}" type="pres">
      <dgm:prSet presAssocID="{36BEAF88-73DD-4F53-9132-51C2AF5C9F5D}" presName="root" presStyleCnt="0">
        <dgm:presLayoutVars>
          <dgm:chMax/>
          <dgm:chPref/>
        </dgm:presLayoutVars>
      </dgm:prSet>
      <dgm:spPr/>
    </dgm:pt>
    <dgm:pt modelId="{326B63D1-64F0-4F03-BE0D-88A72440B1BB}" type="pres">
      <dgm:prSet presAssocID="{36BEAF88-73DD-4F53-9132-51C2AF5C9F5D}" presName="rootComposite" presStyleCnt="0">
        <dgm:presLayoutVars/>
      </dgm:prSet>
      <dgm:spPr/>
    </dgm:pt>
    <dgm:pt modelId="{8A323B8A-A9F5-41B4-A7E8-2B54E5BE6456}" type="pres">
      <dgm:prSet presAssocID="{36BEAF88-73DD-4F53-9132-51C2AF5C9F5D}" presName="ParentAccent" presStyleLbl="alignNode1" presStyleIdx="0" presStyleCnt="1"/>
      <dgm:spPr/>
    </dgm:pt>
    <dgm:pt modelId="{A76191E6-A22B-412F-A28E-7ED9D2DBE636}" type="pres">
      <dgm:prSet presAssocID="{36BEAF88-73DD-4F53-9132-51C2AF5C9F5D}" presName="ParentSmallAccent" presStyleLbl="fgAcc1" presStyleIdx="0" presStyleCnt="1" custLinFactX="-100000" custLinFactY="-100000" custLinFactNeighborX="-169748" custLinFactNeighborY="-184267"/>
      <dgm:spPr>
        <a:ln>
          <a:solidFill>
            <a:schemeClr val="bg1"/>
          </a:solidFill>
        </a:ln>
      </dgm:spPr>
    </dgm:pt>
    <dgm:pt modelId="{96DEF26A-27B9-479C-97D7-13A4A26ED097}" type="pres">
      <dgm:prSet presAssocID="{36BEAF88-73DD-4F53-9132-51C2AF5C9F5D}" presName="Parent" presStyleLbl="revTx" presStyleIdx="0" presStyleCnt="7" custScaleX="147290">
        <dgm:presLayoutVars>
          <dgm:chMax/>
          <dgm:chPref val="4"/>
          <dgm:bulletEnabled val="1"/>
        </dgm:presLayoutVars>
      </dgm:prSet>
      <dgm:spPr/>
    </dgm:pt>
    <dgm:pt modelId="{0A9A074F-744E-4CDB-A46A-C25ABCB1F556}" type="pres">
      <dgm:prSet presAssocID="{36BEAF88-73DD-4F53-9132-51C2AF5C9F5D}" presName="childShape" presStyleCnt="0">
        <dgm:presLayoutVars>
          <dgm:chMax val="0"/>
          <dgm:chPref val="0"/>
        </dgm:presLayoutVars>
      </dgm:prSet>
      <dgm:spPr/>
    </dgm:pt>
    <dgm:pt modelId="{2787AB21-92D3-4B0E-818E-00B80C179CC0}" type="pres">
      <dgm:prSet presAssocID="{7E1EF81C-47FE-4425-9303-E8E9EF87F4C9}" presName="childComposite" presStyleCnt="0">
        <dgm:presLayoutVars>
          <dgm:chMax val="0"/>
          <dgm:chPref val="0"/>
        </dgm:presLayoutVars>
      </dgm:prSet>
      <dgm:spPr/>
    </dgm:pt>
    <dgm:pt modelId="{AA54B5FB-5527-4129-9AE5-99A633D8DEA1}" type="pres">
      <dgm:prSet presAssocID="{7E1EF81C-47FE-4425-9303-E8E9EF87F4C9}" presName="ChildAccent" presStyleLbl="solidFgAcc1" presStyleIdx="0" presStyleCnt="6" custLinFactX="-200000" custLinFactNeighborX="-286534" custLinFactNeighborY="-30122"/>
      <dgm:spPr/>
    </dgm:pt>
    <dgm:pt modelId="{804A5789-6273-42D4-9C4C-B381D496581D}" type="pres">
      <dgm:prSet presAssocID="{7E1EF81C-47FE-4425-9303-E8E9EF87F4C9}" presName="Child" presStyleLbl="revTx" presStyleIdx="1" presStyleCnt="7" custScaleX="174476" custLinFactNeighborX="-66">
        <dgm:presLayoutVars>
          <dgm:chMax val="0"/>
          <dgm:chPref val="0"/>
          <dgm:bulletEnabled val="1"/>
        </dgm:presLayoutVars>
      </dgm:prSet>
      <dgm:spPr/>
    </dgm:pt>
    <dgm:pt modelId="{89F17852-F98B-4ED4-9582-D244E3A5D93E}" type="pres">
      <dgm:prSet presAssocID="{828D9F2A-13B4-419B-BDA9-57F7EB455391}" presName="childComposite" presStyleCnt="0">
        <dgm:presLayoutVars>
          <dgm:chMax val="0"/>
          <dgm:chPref val="0"/>
        </dgm:presLayoutVars>
      </dgm:prSet>
      <dgm:spPr/>
    </dgm:pt>
    <dgm:pt modelId="{697E74B7-E8CB-40B4-8DA9-1D4F9B9CE116}" type="pres">
      <dgm:prSet presAssocID="{828D9F2A-13B4-419B-BDA9-57F7EB455391}" presName="ChildAccent" presStyleLbl="solidFgAcc1" presStyleIdx="1" presStyleCnt="6" custLinFactX="-200000" custLinFactNeighborX="-286534" custLinFactNeighborY="-12622"/>
      <dgm:spPr/>
    </dgm:pt>
    <dgm:pt modelId="{5D6C264B-C42A-4E2F-8F8D-082B1B6380AA}" type="pres">
      <dgm:prSet presAssocID="{828D9F2A-13B4-419B-BDA9-57F7EB455391}" presName="Child" presStyleLbl="revTx" presStyleIdx="2" presStyleCnt="7" custScaleX="174476" custLinFactNeighborX="-66" custLinFactNeighborY="-7278">
        <dgm:presLayoutVars>
          <dgm:chMax val="0"/>
          <dgm:chPref val="0"/>
          <dgm:bulletEnabled val="1"/>
        </dgm:presLayoutVars>
      </dgm:prSet>
      <dgm:spPr/>
    </dgm:pt>
    <dgm:pt modelId="{CBD6D37F-8706-4CDE-98AE-A61673A4C8E7}" type="pres">
      <dgm:prSet presAssocID="{6F974838-D19B-486E-8C28-D3A064DCFCAE}" presName="childComposite" presStyleCnt="0">
        <dgm:presLayoutVars>
          <dgm:chMax val="0"/>
          <dgm:chPref val="0"/>
        </dgm:presLayoutVars>
      </dgm:prSet>
      <dgm:spPr/>
    </dgm:pt>
    <dgm:pt modelId="{65533B95-7185-4012-9A68-479F9DA373A8}" type="pres">
      <dgm:prSet presAssocID="{6F974838-D19B-486E-8C28-D3A064DCFCAE}" presName="ChildAccent" presStyleLbl="solidFgAcc1" presStyleIdx="2" presStyleCnt="6" custLinFactX="-200000" custLinFactNeighborX="-286534" custLinFactNeighborY="-29404"/>
      <dgm:spPr/>
    </dgm:pt>
    <dgm:pt modelId="{38EA8994-C4D4-4F73-BA7B-C3200EDCDD52}" type="pres">
      <dgm:prSet presAssocID="{6F974838-D19B-486E-8C28-D3A064DCFCAE}" presName="Child" presStyleLbl="revTx" presStyleIdx="3" presStyleCnt="7" custScaleX="174476" custLinFactNeighborX="-66" custLinFactNeighborY="-9955">
        <dgm:presLayoutVars>
          <dgm:chMax val="0"/>
          <dgm:chPref val="0"/>
          <dgm:bulletEnabled val="1"/>
        </dgm:presLayoutVars>
      </dgm:prSet>
      <dgm:spPr/>
    </dgm:pt>
    <dgm:pt modelId="{CE5FA3AB-60BB-4ED5-8B9F-DDF6713C9752}" type="pres">
      <dgm:prSet presAssocID="{CB37521C-CB21-455D-8313-823EE7A7D72C}" presName="childComposite" presStyleCnt="0">
        <dgm:presLayoutVars>
          <dgm:chMax val="0"/>
          <dgm:chPref val="0"/>
        </dgm:presLayoutVars>
      </dgm:prSet>
      <dgm:spPr/>
    </dgm:pt>
    <dgm:pt modelId="{D969E2C9-9621-4667-BCE8-344662B0D6FB}" type="pres">
      <dgm:prSet presAssocID="{CB37521C-CB21-455D-8313-823EE7A7D72C}" presName="ChildAccent" presStyleLbl="solidFgAcc1" presStyleIdx="3" presStyleCnt="6" custLinFactX="-200000" custLinFactNeighborX="-286534" custLinFactNeighborY="-37581"/>
      <dgm:spPr/>
    </dgm:pt>
    <dgm:pt modelId="{651A8411-9CD6-4957-8FE4-3E08BBFFBDFB}" type="pres">
      <dgm:prSet presAssocID="{CB37521C-CB21-455D-8313-823EE7A7D72C}" presName="Child" presStyleLbl="revTx" presStyleIdx="4" presStyleCnt="7" custScaleX="174476">
        <dgm:presLayoutVars>
          <dgm:chMax val="0"/>
          <dgm:chPref val="0"/>
          <dgm:bulletEnabled val="1"/>
        </dgm:presLayoutVars>
      </dgm:prSet>
      <dgm:spPr/>
    </dgm:pt>
    <dgm:pt modelId="{6A6FA8B4-68DC-4788-8113-D584FE2E0BD2}" type="pres">
      <dgm:prSet presAssocID="{37BC692F-44BF-4ACB-84E5-89B04E710372}" presName="childComposite" presStyleCnt="0">
        <dgm:presLayoutVars>
          <dgm:chMax val="0"/>
          <dgm:chPref val="0"/>
        </dgm:presLayoutVars>
      </dgm:prSet>
      <dgm:spPr/>
    </dgm:pt>
    <dgm:pt modelId="{9CE836FC-ED4C-450E-83BB-894411B88F2D}" type="pres">
      <dgm:prSet presAssocID="{37BC692F-44BF-4ACB-84E5-89B04E710372}" presName="ChildAccent" presStyleLbl="solidFgAcc1" presStyleIdx="4" presStyleCnt="6" custLinFactX="-200000" custLinFactNeighborX="-286533" custLinFactNeighborY="-33278"/>
      <dgm:spPr/>
    </dgm:pt>
    <dgm:pt modelId="{5DEA7873-4742-4C45-B425-43E59EEC0568}" type="pres">
      <dgm:prSet presAssocID="{37BC692F-44BF-4ACB-84E5-89B04E710372}" presName="Child" presStyleLbl="revTx" presStyleIdx="5" presStyleCnt="7" custScaleX="174476">
        <dgm:presLayoutVars>
          <dgm:chMax val="0"/>
          <dgm:chPref val="0"/>
          <dgm:bulletEnabled val="1"/>
        </dgm:presLayoutVars>
      </dgm:prSet>
      <dgm:spPr/>
    </dgm:pt>
    <dgm:pt modelId="{59B6E087-C166-4473-94E9-5C67719543AB}" type="pres">
      <dgm:prSet presAssocID="{3DA2F1DF-40DD-4486-B181-1C3D8ADA6B67}" presName="childComposite" presStyleCnt="0">
        <dgm:presLayoutVars>
          <dgm:chMax val="0"/>
          <dgm:chPref val="0"/>
        </dgm:presLayoutVars>
      </dgm:prSet>
      <dgm:spPr/>
    </dgm:pt>
    <dgm:pt modelId="{D7018C57-774D-455A-97E7-92C5632F6518}" type="pres">
      <dgm:prSet presAssocID="{3DA2F1DF-40DD-4486-B181-1C3D8ADA6B67}" presName="ChildAccent" presStyleLbl="solidFgAcc1" presStyleIdx="5" presStyleCnt="6" custLinFactX="-200000" custLinFactNeighborX="-286534" custLinFactNeighborY="-50203"/>
      <dgm:spPr/>
    </dgm:pt>
    <dgm:pt modelId="{0C36EEC9-4560-473A-B1EA-65BD9AF6C2EA}" type="pres">
      <dgm:prSet presAssocID="{3DA2F1DF-40DD-4486-B181-1C3D8ADA6B67}" presName="Child" presStyleLbl="revTx" presStyleIdx="6" presStyleCnt="7" custScaleX="174476">
        <dgm:presLayoutVars>
          <dgm:chMax val="0"/>
          <dgm:chPref val="0"/>
          <dgm:bulletEnabled val="1"/>
        </dgm:presLayoutVars>
      </dgm:prSet>
      <dgm:spPr/>
    </dgm:pt>
  </dgm:ptLst>
  <dgm:cxnLst>
    <dgm:cxn modelId="{B1802528-4609-4C16-A828-220D33C02122}" srcId="{36BEAF88-73DD-4F53-9132-51C2AF5C9F5D}" destId="{828D9F2A-13B4-419B-BDA9-57F7EB455391}" srcOrd="1" destOrd="0" parTransId="{E28E269D-031B-41A2-BC3D-2B876584FA75}" sibTransId="{F9A18808-FAAE-492D-8D07-B7EA18AE80B6}"/>
    <dgm:cxn modelId="{4C88BC2C-9508-44B1-96F7-193725206AFF}" type="presOf" srcId="{CB37521C-CB21-455D-8313-823EE7A7D72C}" destId="{651A8411-9CD6-4957-8FE4-3E08BBFFBDFB}" srcOrd="0" destOrd="0" presId="urn:microsoft.com/office/officeart/2008/layout/SquareAccentList"/>
    <dgm:cxn modelId="{8408F72C-D5FC-42DD-8402-41B7F63C0672}" srcId="{5EF3661D-87A8-47E0-B33A-FC3A9C39B517}" destId="{36BEAF88-73DD-4F53-9132-51C2AF5C9F5D}" srcOrd="0" destOrd="0" parTransId="{8C556D69-7277-4F4E-B9CB-5C13BD2BD799}" sibTransId="{C046C19B-CC08-4A9E-8E79-76EDB029472E}"/>
    <dgm:cxn modelId="{DD827863-EC0A-416F-96DD-51AB269B7672}" type="presOf" srcId="{6F974838-D19B-486E-8C28-D3A064DCFCAE}" destId="{38EA8994-C4D4-4F73-BA7B-C3200EDCDD52}" srcOrd="0" destOrd="0" presId="urn:microsoft.com/office/officeart/2008/layout/SquareAccentList"/>
    <dgm:cxn modelId="{65AAC257-10EA-465C-9116-9E5765A779B3}" type="presOf" srcId="{3DA2F1DF-40DD-4486-B181-1C3D8ADA6B67}" destId="{0C36EEC9-4560-473A-B1EA-65BD9AF6C2EA}" srcOrd="0" destOrd="0" presId="urn:microsoft.com/office/officeart/2008/layout/SquareAccentList"/>
    <dgm:cxn modelId="{F142D77A-A49B-4AFB-800C-1E5B436E585F}" type="presOf" srcId="{36BEAF88-73DD-4F53-9132-51C2AF5C9F5D}" destId="{96DEF26A-27B9-479C-97D7-13A4A26ED097}" srcOrd="0" destOrd="0" presId="urn:microsoft.com/office/officeart/2008/layout/SquareAccentList"/>
    <dgm:cxn modelId="{7E85677B-BA44-4971-8D6F-96B665D0C329}" srcId="{36BEAF88-73DD-4F53-9132-51C2AF5C9F5D}" destId="{7E1EF81C-47FE-4425-9303-E8E9EF87F4C9}" srcOrd="0" destOrd="0" parTransId="{7CA821EE-9222-4C28-934D-2B0B3DF726E0}" sibTransId="{29D580BE-2A53-4183-9588-5937330F5703}"/>
    <dgm:cxn modelId="{B9278B84-A149-4795-B9EA-B577B4437B9D}" type="presOf" srcId="{37BC692F-44BF-4ACB-84E5-89B04E710372}" destId="{5DEA7873-4742-4C45-B425-43E59EEC0568}" srcOrd="0" destOrd="0" presId="urn:microsoft.com/office/officeart/2008/layout/SquareAccentList"/>
    <dgm:cxn modelId="{B28AAC90-57FC-4855-9D03-211CB8405919}" type="presOf" srcId="{5EF3661D-87A8-47E0-B33A-FC3A9C39B517}" destId="{C5D4FE28-E67A-45DF-BEA9-7DC36448B019}" srcOrd="0" destOrd="0" presId="urn:microsoft.com/office/officeart/2008/layout/SquareAccentList"/>
    <dgm:cxn modelId="{D12FA0A9-275D-4B39-9DBD-EEABC0D4B549}" srcId="{36BEAF88-73DD-4F53-9132-51C2AF5C9F5D}" destId="{3DA2F1DF-40DD-4486-B181-1C3D8ADA6B67}" srcOrd="5" destOrd="0" parTransId="{274197AC-DAC0-4350-802B-33B3755C8EB0}" sibTransId="{6E422B1C-201C-44B1-A3B2-E4CD99D06E24}"/>
    <dgm:cxn modelId="{DAF7DBAE-CD04-43EB-AE05-860298C58614}" type="presOf" srcId="{7E1EF81C-47FE-4425-9303-E8E9EF87F4C9}" destId="{804A5789-6273-42D4-9C4C-B381D496581D}" srcOrd="0" destOrd="0" presId="urn:microsoft.com/office/officeart/2008/layout/SquareAccentList"/>
    <dgm:cxn modelId="{936C64B1-7E0C-42EF-AE36-69FE903C2000}" srcId="{36BEAF88-73DD-4F53-9132-51C2AF5C9F5D}" destId="{37BC692F-44BF-4ACB-84E5-89B04E710372}" srcOrd="4" destOrd="0" parTransId="{AE7B5B3D-C142-4AFA-A077-6ABD94420C30}" sibTransId="{DD6D85C9-5DAF-432C-9F32-1BCA209662DA}"/>
    <dgm:cxn modelId="{2B47D1B7-4883-4CC8-8988-1C713CA6BB75}" type="presOf" srcId="{828D9F2A-13B4-419B-BDA9-57F7EB455391}" destId="{5D6C264B-C42A-4E2F-8F8D-082B1B6380AA}" srcOrd="0" destOrd="0" presId="urn:microsoft.com/office/officeart/2008/layout/SquareAccentList"/>
    <dgm:cxn modelId="{8F1699DC-E53D-4923-818C-1FFBB994BA2B}" srcId="{36BEAF88-73DD-4F53-9132-51C2AF5C9F5D}" destId="{6F974838-D19B-486E-8C28-D3A064DCFCAE}" srcOrd="2" destOrd="0" parTransId="{B8FBB86B-2FD3-4606-B1FE-59639DBA45DC}" sibTransId="{F8917FE7-61C6-4C75-972F-DCB7E8D5F59C}"/>
    <dgm:cxn modelId="{98A3E4F6-DEB9-49CC-86A6-247628777485}" srcId="{36BEAF88-73DD-4F53-9132-51C2AF5C9F5D}" destId="{CB37521C-CB21-455D-8313-823EE7A7D72C}" srcOrd="3" destOrd="0" parTransId="{D40831DE-C326-4C7C-9D51-4275EED33038}" sibTransId="{3514E113-E14A-4CEB-9319-B19A059CFDDA}"/>
    <dgm:cxn modelId="{AD263590-12B7-4C93-A22F-C7A06B9E7E62}" type="presParOf" srcId="{C5D4FE28-E67A-45DF-BEA9-7DC36448B019}" destId="{123E39ED-A20D-497A-BCB1-AA80C3B3EE97}" srcOrd="0" destOrd="0" presId="urn:microsoft.com/office/officeart/2008/layout/SquareAccentList"/>
    <dgm:cxn modelId="{413E0174-1674-48D0-9445-53F60266F9DA}" type="presParOf" srcId="{123E39ED-A20D-497A-BCB1-AA80C3B3EE97}" destId="{326B63D1-64F0-4F03-BE0D-88A72440B1BB}" srcOrd="0" destOrd="0" presId="urn:microsoft.com/office/officeart/2008/layout/SquareAccentList"/>
    <dgm:cxn modelId="{D67FB933-7589-45D1-B287-C82FAF6106F8}" type="presParOf" srcId="{326B63D1-64F0-4F03-BE0D-88A72440B1BB}" destId="{8A323B8A-A9F5-41B4-A7E8-2B54E5BE6456}" srcOrd="0" destOrd="0" presId="urn:microsoft.com/office/officeart/2008/layout/SquareAccentList"/>
    <dgm:cxn modelId="{B2CE2EDD-69E0-42AB-9186-7FFE65112DDE}" type="presParOf" srcId="{326B63D1-64F0-4F03-BE0D-88A72440B1BB}" destId="{A76191E6-A22B-412F-A28E-7ED9D2DBE636}" srcOrd="1" destOrd="0" presId="urn:microsoft.com/office/officeart/2008/layout/SquareAccentList"/>
    <dgm:cxn modelId="{228D5D21-5840-42C8-A334-D10AC88C8218}" type="presParOf" srcId="{326B63D1-64F0-4F03-BE0D-88A72440B1BB}" destId="{96DEF26A-27B9-479C-97D7-13A4A26ED097}" srcOrd="2" destOrd="0" presId="urn:microsoft.com/office/officeart/2008/layout/SquareAccentList"/>
    <dgm:cxn modelId="{EC78E863-C4C4-405E-B683-1F469E6B8853}" type="presParOf" srcId="{123E39ED-A20D-497A-BCB1-AA80C3B3EE97}" destId="{0A9A074F-744E-4CDB-A46A-C25ABCB1F556}" srcOrd="1" destOrd="0" presId="urn:microsoft.com/office/officeart/2008/layout/SquareAccentList"/>
    <dgm:cxn modelId="{1BFA796D-A930-43C9-9608-8A8680D0FFD5}" type="presParOf" srcId="{0A9A074F-744E-4CDB-A46A-C25ABCB1F556}" destId="{2787AB21-92D3-4B0E-818E-00B80C179CC0}" srcOrd="0" destOrd="0" presId="urn:microsoft.com/office/officeart/2008/layout/SquareAccentList"/>
    <dgm:cxn modelId="{57063068-BE2C-48C0-81DA-07402138C172}" type="presParOf" srcId="{2787AB21-92D3-4B0E-818E-00B80C179CC0}" destId="{AA54B5FB-5527-4129-9AE5-99A633D8DEA1}" srcOrd="0" destOrd="0" presId="urn:microsoft.com/office/officeart/2008/layout/SquareAccentList"/>
    <dgm:cxn modelId="{1E8063B7-0776-4FCF-8E26-80CD3B01D8B8}" type="presParOf" srcId="{2787AB21-92D3-4B0E-818E-00B80C179CC0}" destId="{804A5789-6273-42D4-9C4C-B381D496581D}" srcOrd="1" destOrd="0" presId="urn:microsoft.com/office/officeart/2008/layout/SquareAccentList"/>
    <dgm:cxn modelId="{2A4D7A36-D69F-4FFD-A3D1-CC86F02F9CD3}" type="presParOf" srcId="{0A9A074F-744E-4CDB-A46A-C25ABCB1F556}" destId="{89F17852-F98B-4ED4-9582-D244E3A5D93E}" srcOrd="1" destOrd="0" presId="urn:microsoft.com/office/officeart/2008/layout/SquareAccentList"/>
    <dgm:cxn modelId="{4802132C-2A99-405B-8290-FF1535112322}" type="presParOf" srcId="{89F17852-F98B-4ED4-9582-D244E3A5D93E}" destId="{697E74B7-E8CB-40B4-8DA9-1D4F9B9CE116}" srcOrd="0" destOrd="0" presId="urn:microsoft.com/office/officeart/2008/layout/SquareAccentList"/>
    <dgm:cxn modelId="{A03FBF58-8466-4735-B112-86AE866559A9}" type="presParOf" srcId="{89F17852-F98B-4ED4-9582-D244E3A5D93E}" destId="{5D6C264B-C42A-4E2F-8F8D-082B1B6380AA}" srcOrd="1" destOrd="0" presId="urn:microsoft.com/office/officeart/2008/layout/SquareAccentList"/>
    <dgm:cxn modelId="{D72A6D99-1DF4-40F4-898C-DB2AD0B046A4}" type="presParOf" srcId="{0A9A074F-744E-4CDB-A46A-C25ABCB1F556}" destId="{CBD6D37F-8706-4CDE-98AE-A61673A4C8E7}" srcOrd="2" destOrd="0" presId="urn:microsoft.com/office/officeart/2008/layout/SquareAccentList"/>
    <dgm:cxn modelId="{1542DE2E-E01D-40EE-881E-A25AC537712D}" type="presParOf" srcId="{CBD6D37F-8706-4CDE-98AE-A61673A4C8E7}" destId="{65533B95-7185-4012-9A68-479F9DA373A8}" srcOrd="0" destOrd="0" presId="urn:microsoft.com/office/officeart/2008/layout/SquareAccentList"/>
    <dgm:cxn modelId="{2C5CB2AD-55EA-42E1-8E66-A320C7034395}" type="presParOf" srcId="{CBD6D37F-8706-4CDE-98AE-A61673A4C8E7}" destId="{38EA8994-C4D4-4F73-BA7B-C3200EDCDD52}" srcOrd="1" destOrd="0" presId="urn:microsoft.com/office/officeart/2008/layout/SquareAccentList"/>
    <dgm:cxn modelId="{52EC2DA7-BB47-42B4-BD18-577426F7A1B9}" type="presParOf" srcId="{0A9A074F-744E-4CDB-A46A-C25ABCB1F556}" destId="{CE5FA3AB-60BB-4ED5-8B9F-DDF6713C9752}" srcOrd="3" destOrd="0" presId="urn:microsoft.com/office/officeart/2008/layout/SquareAccentList"/>
    <dgm:cxn modelId="{F2FE099F-D38C-4DC5-B17F-CE59F28E2FE0}" type="presParOf" srcId="{CE5FA3AB-60BB-4ED5-8B9F-DDF6713C9752}" destId="{D969E2C9-9621-4667-BCE8-344662B0D6FB}" srcOrd="0" destOrd="0" presId="urn:microsoft.com/office/officeart/2008/layout/SquareAccentList"/>
    <dgm:cxn modelId="{B762CD73-C015-4FD2-B00C-295058A3978D}" type="presParOf" srcId="{CE5FA3AB-60BB-4ED5-8B9F-DDF6713C9752}" destId="{651A8411-9CD6-4957-8FE4-3E08BBFFBDFB}" srcOrd="1" destOrd="0" presId="urn:microsoft.com/office/officeart/2008/layout/SquareAccentList"/>
    <dgm:cxn modelId="{38CE77A6-E12D-4886-BECA-8E3AF6AAC043}" type="presParOf" srcId="{0A9A074F-744E-4CDB-A46A-C25ABCB1F556}" destId="{6A6FA8B4-68DC-4788-8113-D584FE2E0BD2}" srcOrd="4" destOrd="0" presId="urn:microsoft.com/office/officeart/2008/layout/SquareAccentList"/>
    <dgm:cxn modelId="{93B2D990-61B0-49C6-A0A7-3ED5E8B41887}" type="presParOf" srcId="{6A6FA8B4-68DC-4788-8113-D584FE2E0BD2}" destId="{9CE836FC-ED4C-450E-83BB-894411B88F2D}" srcOrd="0" destOrd="0" presId="urn:microsoft.com/office/officeart/2008/layout/SquareAccentList"/>
    <dgm:cxn modelId="{DFA7F940-2B18-4EEE-A5AE-05DF1FDDB29F}" type="presParOf" srcId="{6A6FA8B4-68DC-4788-8113-D584FE2E0BD2}" destId="{5DEA7873-4742-4C45-B425-43E59EEC0568}" srcOrd="1" destOrd="0" presId="urn:microsoft.com/office/officeart/2008/layout/SquareAccentList"/>
    <dgm:cxn modelId="{0232CC2D-953E-479A-BC5B-5E43842388FB}" type="presParOf" srcId="{0A9A074F-744E-4CDB-A46A-C25ABCB1F556}" destId="{59B6E087-C166-4473-94E9-5C67719543AB}" srcOrd="5" destOrd="0" presId="urn:microsoft.com/office/officeart/2008/layout/SquareAccentList"/>
    <dgm:cxn modelId="{CA4E3380-6A6E-45C6-9D98-80B88466FAAE}" type="presParOf" srcId="{59B6E087-C166-4473-94E9-5C67719543AB}" destId="{D7018C57-774D-455A-97E7-92C5632F6518}" srcOrd="0" destOrd="0" presId="urn:microsoft.com/office/officeart/2008/layout/SquareAccentList"/>
    <dgm:cxn modelId="{E6E38D9F-DA02-42C5-85C7-A26E2369EC30}" type="presParOf" srcId="{59B6E087-C166-4473-94E9-5C67719543AB}" destId="{0C36EEC9-4560-473A-B1EA-65BD9AF6C2EA}" srcOrd="1" destOrd="0" presId="urn:microsoft.com/office/officeart/2008/layout/SquareAccentLis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F9D373-E2D0-4930-BF62-75D5C96809A8}" type="doc">
      <dgm:prSet loTypeId="urn:microsoft.com/office/officeart/2005/8/layout/vList5" loCatId="list" qsTypeId="urn:microsoft.com/office/officeart/2005/8/quickstyle/simple1" qsCatId="simple" csTypeId="urn:microsoft.com/office/officeart/2005/8/colors/accent5_2" csCatId="accent5" phldr="1"/>
      <dgm:spPr/>
      <dgm:t>
        <a:bodyPr/>
        <a:lstStyle/>
        <a:p>
          <a:endParaRPr lang="en-US"/>
        </a:p>
      </dgm:t>
    </dgm:pt>
    <dgm:pt modelId="{D66550EC-910E-4F78-815A-6B36C481D51A}">
      <dgm:prSet phldrT="[Text]" custT="1"/>
      <dgm:spPr/>
      <dgm:t>
        <a:bodyPr/>
        <a:lstStyle/>
        <a:p>
          <a:r>
            <a:rPr lang="en-US" sz="2400" b="1" dirty="0"/>
            <a:t>90832</a:t>
          </a:r>
        </a:p>
      </dgm:t>
    </dgm:pt>
    <dgm:pt modelId="{0604597F-8F96-41A3-8D15-03BAED1A22FC}" type="parTrans" cxnId="{69A66905-96F4-4BC3-96D8-5C8BF036D59A}">
      <dgm:prSet/>
      <dgm:spPr/>
      <dgm:t>
        <a:bodyPr/>
        <a:lstStyle/>
        <a:p>
          <a:endParaRPr lang="en-US"/>
        </a:p>
      </dgm:t>
    </dgm:pt>
    <dgm:pt modelId="{1BEFD93A-0645-465C-9FF9-B817ECFC38DE}" type="sibTrans" cxnId="{69A66905-96F4-4BC3-96D8-5C8BF036D59A}">
      <dgm:prSet/>
      <dgm:spPr/>
      <dgm:t>
        <a:bodyPr/>
        <a:lstStyle/>
        <a:p>
          <a:endParaRPr lang="en-US"/>
        </a:p>
      </dgm:t>
    </dgm:pt>
    <dgm:pt modelId="{C2E7A4A8-D18C-41DE-A220-7F45C9DEAA66}">
      <dgm:prSet phldrT="[Text]" custT="1"/>
      <dgm:spPr/>
      <dgm:t>
        <a:bodyPr/>
        <a:lstStyle/>
        <a:p>
          <a:r>
            <a:rPr lang="en-US" sz="1600"/>
            <a:t>Psychotherapy 30 </a:t>
          </a:r>
          <a:r>
            <a:rPr lang="en-US" sz="1600" b="1">
              <a:solidFill>
                <a:schemeClr val="accent2"/>
              </a:solidFill>
            </a:rPr>
            <a:t>(16-37) minutes</a:t>
          </a:r>
          <a:r>
            <a:rPr lang="en-US" sz="1600">
              <a:solidFill>
                <a:schemeClr val="accent2"/>
              </a:solidFill>
            </a:rPr>
            <a:t> </a:t>
          </a:r>
          <a:r>
            <a:rPr lang="en-US" sz="1600"/>
            <a:t>with the patient</a:t>
          </a:r>
        </a:p>
      </dgm:t>
    </dgm:pt>
    <dgm:pt modelId="{BB3370CA-3063-4162-BE78-A2A187206CBB}" type="parTrans" cxnId="{08973039-1716-4551-BDE4-098B3BA40BA4}">
      <dgm:prSet/>
      <dgm:spPr/>
      <dgm:t>
        <a:bodyPr/>
        <a:lstStyle/>
        <a:p>
          <a:endParaRPr lang="en-US"/>
        </a:p>
      </dgm:t>
    </dgm:pt>
    <dgm:pt modelId="{E574414F-FA63-4D37-AE4F-31AA806A31C5}" type="sibTrans" cxnId="{08973039-1716-4551-BDE4-098B3BA40BA4}">
      <dgm:prSet/>
      <dgm:spPr/>
      <dgm:t>
        <a:bodyPr/>
        <a:lstStyle/>
        <a:p>
          <a:endParaRPr lang="en-US"/>
        </a:p>
      </dgm:t>
    </dgm:pt>
    <dgm:pt modelId="{CACFF89C-0636-4FF7-8D91-F9CD21CD84E8}">
      <dgm:prSet phldrT="[Text]" custT="1"/>
      <dgm:spPr/>
      <dgm:t>
        <a:bodyPr/>
        <a:lstStyle/>
        <a:p>
          <a:r>
            <a:rPr lang="en-US" sz="2400" b="1" dirty="0"/>
            <a:t>90834</a:t>
          </a:r>
        </a:p>
      </dgm:t>
    </dgm:pt>
    <dgm:pt modelId="{4844328A-6368-4CE9-90AA-C36B62F81963}" type="parTrans" cxnId="{363CA074-CB5C-46D6-BBD1-47F85875DA1E}">
      <dgm:prSet/>
      <dgm:spPr/>
      <dgm:t>
        <a:bodyPr/>
        <a:lstStyle/>
        <a:p>
          <a:endParaRPr lang="en-US"/>
        </a:p>
      </dgm:t>
    </dgm:pt>
    <dgm:pt modelId="{7AE30208-53AC-410D-829E-AC4C84BD33BE}" type="sibTrans" cxnId="{363CA074-CB5C-46D6-BBD1-47F85875DA1E}">
      <dgm:prSet/>
      <dgm:spPr/>
      <dgm:t>
        <a:bodyPr/>
        <a:lstStyle/>
        <a:p>
          <a:endParaRPr lang="en-US"/>
        </a:p>
      </dgm:t>
    </dgm:pt>
    <dgm:pt modelId="{1AA62A61-3865-4273-85BE-0B0AEF0BB45B}">
      <dgm:prSet phldrT="[Text]" custT="1"/>
      <dgm:spPr/>
      <dgm:t>
        <a:bodyPr/>
        <a:lstStyle/>
        <a:p>
          <a:r>
            <a:rPr lang="en-US" sz="1600"/>
            <a:t>Psychotherapy 45 </a:t>
          </a:r>
          <a:r>
            <a:rPr lang="en-US" sz="1600" b="1">
              <a:solidFill>
                <a:schemeClr val="accent2"/>
              </a:solidFill>
            </a:rPr>
            <a:t>(38-52) minutes </a:t>
          </a:r>
          <a:r>
            <a:rPr lang="en-US" sz="1600"/>
            <a:t>with the patient</a:t>
          </a:r>
        </a:p>
      </dgm:t>
    </dgm:pt>
    <dgm:pt modelId="{E957A1E4-C1ED-4D2B-89DE-42D415429A05}" type="parTrans" cxnId="{35EB0CA3-7DA9-4F9F-8EC1-1130E9022C3D}">
      <dgm:prSet/>
      <dgm:spPr/>
      <dgm:t>
        <a:bodyPr/>
        <a:lstStyle/>
        <a:p>
          <a:endParaRPr lang="en-US"/>
        </a:p>
      </dgm:t>
    </dgm:pt>
    <dgm:pt modelId="{55B583A9-65C7-4E82-AE24-5013C5696088}" type="sibTrans" cxnId="{35EB0CA3-7DA9-4F9F-8EC1-1130E9022C3D}">
      <dgm:prSet/>
      <dgm:spPr/>
      <dgm:t>
        <a:bodyPr/>
        <a:lstStyle/>
        <a:p>
          <a:endParaRPr lang="en-US"/>
        </a:p>
      </dgm:t>
    </dgm:pt>
    <dgm:pt modelId="{1A2AABAD-994D-47EB-8B54-34A48CF69284}">
      <dgm:prSet phldrT="[Text]" custT="1"/>
      <dgm:spPr/>
      <dgm:t>
        <a:bodyPr/>
        <a:lstStyle/>
        <a:p>
          <a:r>
            <a:rPr lang="en-US" sz="2400" b="1" dirty="0"/>
            <a:t>90837</a:t>
          </a:r>
        </a:p>
      </dgm:t>
    </dgm:pt>
    <dgm:pt modelId="{34DB7C0B-39DC-4A5D-AF75-ADF696605ED6}" type="parTrans" cxnId="{95494744-CF2F-4BC5-AECA-E7B752732851}">
      <dgm:prSet/>
      <dgm:spPr/>
      <dgm:t>
        <a:bodyPr/>
        <a:lstStyle/>
        <a:p>
          <a:endParaRPr lang="en-US"/>
        </a:p>
      </dgm:t>
    </dgm:pt>
    <dgm:pt modelId="{C4A8290F-EA61-4276-B733-A18F8F20AABC}" type="sibTrans" cxnId="{95494744-CF2F-4BC5-AECA-E7B752732851}">
      <dgm:prSet/>
      <dgm:spPr/>
      <dgm:t>
        <a:bodyPr/>
        <a:lstStyle/>
        <a:p>
          <a:endParaRPr lang="en-US"/>
        </a:p>
      </dgm:t>
    </dgm:pt>
    <dgm:pt modelId="{B35BE9D1-C664-487F-9125-5729CDE88616}">
      <dgm:prSet phldrT="[Text]" custT="1"/>
      <dgm:spPr/>
      <dgm:t>
        <a:bodyPr/>
        <a:lstStyle/>
        <a:p>
          <a:r>
            <a:rPr lang="en-US" sz="1600" dirty="0"/>
            <a:t>Psychotherapy 60 </a:t>
          </a:r>
          <a:r>
            <a:rPr lang="en-US" sz="1600" b="1" dirty="0">
              <a:solidFill>
                <a:schemeClr val="accent2"/>
              </a:solidFill>
            </a:rPr>
            <a:t>(53+) minutes</a:t>
          </a:r>
          <a:r>
            <a:rPr lang="en-US" sz="1600" dirty="0"/>
            <a:t> with the patient</a:t>
          </a:r>
        </a:p>
      </dgm:t>
    </dgm:pt>
    <dgm:pt modelId="{277112A5-9A9E-4601-80F7-63DA3397C48F}" type="parTrans" cxnId="{D4EFD1D8-608E-469A-B922-637F34EC92F5}">
      <dgm:prSet/>
      <dgm:spPr/>
      <dgm:t>
        <a:bodyPr/>
        <a:lstStyle/>
        <a:p>
          <a:endParaRPr lang="en-US"/>
        </a:p>
      </dgm:t>
    </dgm:pt>
    <dgm:pt modelId="{7F0A0AD6-5057-4CF6-8AA5-C19AF68CEE49}" type="sibTrans" cxnId="{D4EFD1D8-608E-469A-B922-637F34EC92F5}">
      <dgm:prSet/>
      <dgm:spPr/>
      <dgm:t>
        <a:bodyPr/>
        <a:lstStyle/>
        <a:p>
          <a:endParaRPr lang="en-US"/>
        </a:p>
      </dgm:t>
    </dgm:pt>
    <dgm:pt modelId="{6733878A-F4D4-4474-8362-C7402F939593}" type="pres">
      <dgm:prSet presAssocID="{DBF9D373-E2D0-4930-BF62-75D5C96809A8}" presName="Name0" presStyleCnt="0">
        <dgm:presLayoutVars>
          <dgm:dir/>
          <dgm:animLvl val="lvl"/>
          <dgm:resizeHandles val="exact"/>
        </dgm:presLayoutVars>
      </dgm:prSet>
      <dgm:spPr/>
    </dgm:pt>
    <dgm:pt modelId="{E31B08FD-205B-4821-85BD-8770634AE8F5}" type="pres">
      <dgm:prSet presAssocID="{D66550EC-910E-4F78-815A-6B36C481D51A}" presName="linNode" presStyleCnt="0"/>
      <dgm:spPr/>
    </dgm:pt>
    <dgm:pt modelId="{4E7513DD-8F88-42CE-95CB-E35F009E5F67}" type="pres">
      <dgm:prSet presAssocID="{D66550EC-910E-4F78-815A-6B36C481D51A}" presName="parentText" presStyleLbl="node1" presStyleIdx="0" presStyleCnt="3" custScaleX="92405">
        <dgm:presLayoutVars>
          <dgm:chMax val="1"/>
          <dgm:bulletEnabled val="1"/>
        </dgm:presLayoutVars>
      </dgm:prSet>
      <dgm:spPr/>
    </dgm:pt>
    <dgm:pt modelId="{3A31C59C-83D9-4D4B-AE50-726D0081CC2B}" type="pres">
      <dgm:prSet presAssocID="{D66550EC-910E-4F78-815A-6B36C481D51A}" presName="descendantText" presStyleLbl="alignAccFollowNode1" presStyleIdx="0" presStyleCnt="3">
        <dgm:presLayoutVars>
          <dgm:bulletEnabled val="1"/>
        </dgm:presLayoutVars>
      </dgm:prSet>
      <dgm:spPr/>
    </dgm:pt>
    <dgm:pt modelId="{076E6685-A6D1-4ADC-9438-4B5F6AB8D466}" type="pres">
      <dgm:prSet presAssocID="{1BEFD93A-0645-465C-9FF9-B817ECFC38DE}" presName="sp" presStyleCnt="0"/>
      <dgm:spPr/>
    </dgm:pt>
    <dgm:pt modelId="{1B13683E-F2FD-42F1-AD11-31A6ACAA244F}" type="pres">
      <dgm:prSet presAssocID="{CACFF89C-0636-4FF7-8D91-F9CD21CD84E8}" presName="linNode" presStyleCnt="0"/>
      <dgm:spPr/>
    </dgm:pt>
    <dgm:pt modelId="{5AD6BEA8-6FA5-41F4-B732-49804DB8420A}" type="pres">
      <dgm:prSet presAssocID="{CACFF89C-0636-4FF7-8D91-F9CD21CD84E8}" presName="parentText" presStyleLbl="node1" presStyleIdx="1" presStyleCnt="3" custScaleX="92405">
        <dgm:presLayoutVars>
          <dgm:chMax val="1"/>
          <dgm:bulletEnabled val="1"/>
        </dgm:presLayoutVars>
      </dgm:prSet>
      <dgm:spPr/>
    </dgm:pt>
    <dgm:pt modelId="{F5C4C5F9-4D7A-4B8E-A689-D67718A9749D}" type="pres">
      <dgm:prSet presAssocID="{CACFF89C-0636-4FF7-8D91-F9CD21CD84E8}" presName="descendantText" presStyleLbl="alignAccFollowNode1" presStyleIdx="1" presStyleCnt="3" custScaleY="88650">
        <dgm:presLayoutVars>
          <dgm:bulletEnabled val="1"/>
        </dgm:presLayoutVars>
      </dgm:prSet>
      <dgm:spPr/>
    </dgm:pt>
    <dgm:pt modelId="{7EC1E5AF-736D-4A5C-AEAA-BC9E640F5C10}" type="pres">
      <dgm:prSet presAssocID="{7AE30208-53AC-410D-829E-AC4C84BD33BE}" presName="sp" presStyleCnt="0"/>
      <dgm:spPr/>
    </dgm:pt>
    <dgm:pt modelId="{D42EAC52-DDD5-4318-92BA-279B22B0A30F}" type="pres">
      <dgm:prSet presAssocID="{1A2AABAD-994D-47EB-8B54-34A48CF69284}" presName="linNode" presStyleCnt="0"/>
      <dgm:spPr/>
    </dgm:pt>
    <dgm:pt modelId="{EFA421AC-1446-4E1B-B879-849BF53F6AF5}" type="pres">
      <dgm:prSet presAssocID="{1A2AABAD-994D-47EB-8B54-34A48CF69284}" presName="parentText" presStyleLbl="node1" presStyleIdx="2" presStyleCnt="3" custScaleX="92405">
        <dgm:presLayoutVars>
          <dgm:chMax val="1"/>
          <dgm:bulletEnabled val="1"/>
        </dgm:presLayoutVars>
      </dgm:prSet>
      <dgm:spPr/>
    </dgm:pt>
    <dgm:pt modelId="{E3ECF075-81D0-4F2E-9258-B83488A4F73A}" type="pres">
      <dgm:prSet presAssocID="{1A2AABAD-994D-47EB-8B54-34A48CF69284}" presName="descendantText" presStyleLbl="alignAccFollowNode1" presStyleIdx="2" presStyleCnt="3">
        <dgm:presLayoutVars>
          <dgm:bulletEnabled val="1"/>
        </dgm:presLayoutVars>
      </dgm:prSet>
      <dgm:spPr/>
    </dgm:pt>
  </dgm:ptLst>
  <dgm:cxnLst>
    <dgm:cxn modelId="{69A66905-96F4-4BC3-96D8-5C8BF036D59A}" srcId="{DBF9D373-E2D0-4930-BF62-75D5C96809A8}" destId="{D66550EC-910E-4F78-815A-6B36C481D51A}" srcOrd="0" destOrd="0" parTransId="{0604597F-8F96-41A3-8D15-03BAED1A22FC}" sibTransId="{1BEFD93A-0645-465C-9FF9-B817ECFC38DE}"/>
    <dgm:cxn modelId="{89611023-D5F8-45B2-B954-FF6A74681760}" type="presOf" srcId="{1AA62A61-3865-4273-85BE-0B0AEF0BB45B}" destId="{F5C4C5F9-4D7A-4B8E-A689-D67718A9749D}" srcOrd="0" destOrd="0" presId="urn:microsoft.com/office/officeart/2005/8/layout/vList5"/>
    <dgm:cxn modelId="{08973039-1716-4551-BDE4-098B3BA40BA4}" srcId="{D66550EC-910E-4F78-815A-6B36C481D51A}" destId="{C2E7A4A8-D18C-41DE-A220-7F45C9DEAA66}" srcOrd="0" destOrd="0" parTransId="{BB3370CA-3063-4162-BE78-A2A187206CBB}" sibTransId="{E574414F-FA63-4D37-AE4F-31AA806A31C5}"/>
    <dgm:cxn modelId="{95494744-CF2F-4BC5-AECA-E7B752732851}" srcId="{DBF9D373-E2D0-4930-BF62-75D5C96809A8}" destId="{1A2AABAD-994D-47EB-8B54-34A48CF69284}" srcOrd="2" destOrd="0" parTransId="{34DB7C0B-39DC-4A5D-AF75-ADF696605ED6}" sibTransId="{C4A8290F-EA61-4276-B733-A18F8F20AABC}"/>
    <dgm:cxn modelId="{E16F7774-F2D5-4CCC-938B-6C809BBB7937}" type="presOf" srcId="{D66550EC-910E-4F78-815A-6B36C481D51A}" destId="{4E7513DD-8F88-42CE-95CB-E35F009E5F67}" srcOrd="0" destOrd="0" presId="urn:microsoft.com/office/officeart/2005/8/layout/vList5"/>
    <dgm:cxn modelId="{363CA074-CB5C-46D6-BBD1-47F85875DA1E}" srcId="{DBF9D373-E2D0-4930-BF62-75D5C96809A8}" destId="{CACFF89C-0636-4FF7-8D91-F9CD21CD84E8}" srcOrd="1" destOrd="0" parTransId="{4844328A-6368-4CE9-90AA-C36B62F81963}" sibTransId="{7AE30208-53AC-410D-829E-AC4C84BD33BE}"/>
    <dgm:cxn modelId="{40CB1F76-8185-406C-9B6C-FABDCD01229C}" type="presOf" srcId="{1A2AABAD-994D-47EB-8B54-34A48CF69284}" destId="{EFA421AC-1446-4E1B-B879-849BF53F6AF5}" srcOrd="0" destOrd="0" presId="urn:microsoft.com/office/officeart/2005/8/layout/vList5"/>
    <dgm:cxn modelId="{35EB0CA3-7DA9-4F9F-8EC1-1130E9022C3D}" srcId="{CACFF89C-0636-4FF7-8D91-F9CD21CD84E8}" destId="{1AA62A61-3865-4273-85BE-0B0AEF0BB45B}" srcOrd="0" destOrd="0" parTransId="{E957A1E4-C1ED-4D2B-89DE-42D415429A05}" sibTransId="{55B583A9-65C7-4E82-AE24-5013C5696088}"/>
    <dgm:cxn modelId="{E98A54AF-56BA-455A-A931-A62F7FA92EC2}" type="presOf" srcId="{CACFF89C-0636-4FF7-8D91-F9CD21CD84E8}" destId="{5AD6BEA8-6FA5-41F4-B732-49804DB8420A}" srcOrd="0" destOrd="0" presId="urn:microsoft.com/office/officeart/2005/8/layout/vList5"/>
    <dgm:cxn modelId="{895379CE-9AB1-499F-BFC6-CD2555AC310C}" type="presOf" srcId="{C2E7A4A8-D18C-41DE-A220-7F45C9DEAA66}" destId="{3A31C59C-83D9-4D4B-AE50-726D0081CC2B}" srcOrd="0" destOrd="0" presId="urn:microsoft.com/office/officeart/2005/8/layout/vList5"/>
    <dgm:cxn modelId="{D4EFD1D8-608E-469A-B922-637F34EC92F5}" srcId="{1A2AABAD-994D-47EB-8B54-34A48CF69284}" destId="{B35BE9D1-C664-487F-9125-5729CDE88616}" srcOrd="0" destOrd="0" parTransId="{277112A5-9A9E-4601-80F7-63DA3397C48F}" sibTransId="{7F0A0AD6-5057-4CF6-8AA5-C19AF68CEE49}"/>
    <dgm:cxn modelId="{A3B778DA-878A-4805-97F3-6519902026CA}" type="presOf" srcId="{B35BE9D1-C664-487F-9125-5729CDE88616}" destId="{E3ECF075-81D0-4F2E-9258-B83488A4F73A}" srcOrd="0" destOrd="0" presId="urn:microsoft.com/office/officeart/2005/8/layout/vList5"/>
    <dgm:cxn modelId="{B8BC04DE-0C2A-459F-9A00-C896FDD76143}" type="presOf" srcId="{DBF9D373-E2D0-4930-BF62-75D5C96809A8}" destId="{6733878A-F4D4-4474-8362-C7402F939593}" srcOrd="0" destOrd="0" presId="urn:microsoft.com/office/officeart/2005/8/layout/vList5"/>
    <dgm:cxn modelId="{A5FA00D7-A034-45B4-BFCC-792473257CAE}" type="presParOf" srcId="{6733878A-F4D4-4474-8362-C7402F939593}" destId="{E31B08FD-205B-4821-85BD-8770634AE8F5}" srcOrd="0" destOrd="0" presId="urn:microsoft.com/office/officeart/2005/8/layout/vList5"/>
    <dgm:cxn modelId="{23F327AB-914D-488A-B819-DF9DEF7C4C31}" type="presParOf" srcId="{E31B08FD-205B-4821-85BD-8770634AE8F5}" destId="{4E7513DD-8F88-42CE-95CB-E35F009E5F67}" srcOrd="0" destOrd="0" presId="urn:microsoft.com/office/officeart/2005/8/layout/vList5"/>
    <dgm:cxn modelId="{9CA4AD1D-F25E-4C75-920A-ECCC24C9EF04}" type="presParOf" srcId="{E31B08FD-205B-4821-85BD-8770634AE8F5}" destId="{3A31C59C-83D9-4D4B-AE50-726D0081CC2B}" srcOrd="1" destOrd="0" presId="urn:microsoft.com/office/officeart/2005/8/layout/vList5"/>
    <dgm:cxn modelId="{21ECB786-FFED-4BED-A710-FB10B7329A0F}" type="presParOf" srcId="{6733878A-F4D4-4474-8362-C7402F939593}" destId="{076E6685-A6D1-4ADC-9438-4B5F6AB8D466}" srcOrd="1" destOrd="0" presId="urn:microsoft.com/office/officeart/2005/8/layout/vList5"/>
    <dgm:cxn modelId="{DD881352-13F7-44DD-9E77-96FA0E56C1F6}" type="presParOf" srcId="{6733878A-F4D4-4474-8362-C7402F939593}" destId="{1B13683E-F2FD-42F1-AD11-31A6ACAA244F}" srcOrd="2" destOrd="0" presId="urn:microsoft.com/office/officeart/2005/8/layout/vList5"/>
    <dgm:cxn modelId="{E8C218C9-6E54-4135-B83D-035C3CE8A7D3}" type="presParOf" srcId="{1B13683E-F2FD-42F1-AD11-31A6ACAA244F}" destId="{5AD6BEA8-6FA5-41F4-B732-49804DB8420A}" srcOrd="0" destOrd="0" presId="urn:microsoft.com/office/officeart/2005/8/layout/vList5"/>
    <dgm:cxn modelId="{C1CAE7CA-685C-4F40-8675-74DE32EC20A9}" type="presParOf" srcId="{1B13683E-F2FD-42F1-AD11-31A6ACAA244F}" destId="{F5C4C5F9-4D7A-4B8E-A689-D67718A9749D}" srcOrd="1" destOrd="0" presId="urn:microsoft.com/office/officeart/2005/8/layout/vList5"/>
    <dgm:cxn modelId="{091C9303-939B-4F6E-A7C9-07AE46426931}" type="presParOf" srcId="{6733878A-F4D4-4474-8362-C7402F939593}" destId="{7EC1E5AF-736D-4A5C-AEAA-BC9E640F5C10}" srcOrd="3" destOrd="0" presId="urn:microsoft.com/office/officeart/2005/8/layout/vList5"/>
    <dgm:cxn modelId="{E8C7AA6F-ED41-40F9-8EE2-0E8BD9F70802}" type="presParOf" srcId="{6733878A-F4D4-4474-8362-C7402F939593}" destId="{D42EAC52-DDD5-4318-92BA-279B22B0A30F}" srcOrd="4" destOrd="0" presId="urn:microsoft.com/office/officeart/2005/8/layout/vList5"/>
    <dgm:cxn modelId="{3C1C6686-DA9F-4A2A-97B9-BDF38B02AD16}" type="presParOf" srcId="{D42EAC52-DDD5-4318-92BA-279B22B0A30F}" destId="{EFA421AC-1446-4E1B-B879-849BF53F6AF5}" srcOrd="0" destOrd="0" presId="urn:microsoft.com/office/officeart/2005/8/layout/vList5"/>
    <dgm:cxn modelId="{E2B94D8B-9F20-4640-8EA1-833907043C90}" type="presParOf" srcId="{D42EAC52-DDD5-4318-92BA-279B22B0A30F}" destId="{E3ECF075-81D0-4F2E-9258-B83488A4F73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E102466-A967-4D80-B3B6-B0E04541152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DA392876-3EB0-4EB8-B41B-B0C811F2A077}">
      <dgm:prSet phldrT="[Text]" custT="1"/>
      <dgm:spPr>
        <a:solidFill>
          <a:schemeClr val="accent5">
            <a:lumMod val="60000"/>
            <a:lumOff val="40000"/>
          </a:schemeClr>
        </a:solidFill>
      </dgm:spPr>
      <dgm:t>
        <a:bodyPr/>
        <a:lstStyle/>
        <a:p>
          <a:pPr>
            <a:spcAft>
              <a:spcPts val="0"/>
            </a:spcAft>
          </a:pPr>
          <a:r>
            <a:rPr lang="en-US" altLang="en-US" sz="2000" b="1" dirty="0">
              <a:solidFill>
                <a:schemeClr val="tx2"/>
              </a:solidFill>
            </a:rPr>
            <a:t>Definition:</a:t>
          </a:r>
        </a:p>
        <a:p>
          <a:pPr>
            <a:spcAft>
              <a:spcPts val="0"/>
            </a:spcAft>
          </a:pPr>
          <a:r>
            <a:rPr lang="en-US" altLang="en-US" sz="1800" dirty="0">
              <a:solidFill>
                <a:schemeClr val="tx2"/>
              </a:solidFill>
            </a:rPr>
            <a:t>Urgent assessment and history of a crisis state, a mental status exam and a disposition </a:t>
          </a:r>
          <a:endParaRPr lang="en-US" sz="1800" dirty="0">
            <a:solidFill>
              <a:schemeClr val="tx2"/>
            </a:solidFill>
          </a:endParaRPr>
        </a:p>
      </dgm:t>
    </dgm:pt>
    <dgm:pt modelId="{76A079C4-DF3A-46AE-8EC6-54BB5E7314CB}" type="parTrans" cxnId="{12DF97BD-4740-4E89-B43D-2A56D5386BB1}">
      <dgm:prSet/>
      <dgm:spPr/>
      <dgm:t>
        <a:bodyPr/>
        <a:lstStyle/>
        <a:p>
          <a:endParaRPr lang="en-US"/>
        </a:p>
      </dgm:t>
    </dgm:pt>
    <dgm:pt modelId="{5F520B1B-7711-4FDA-849C-8B2CC81DF422}" type="sibTrans" cxnId="{12DF97BD-4740-4E89-B43D-2A56D5386BB1}">
      <dgm:prSet/>
      <dgm:spPr/>
      <dgm:t>
        <a:bodyPr/>
        <a:lstStyle/>
        <a:p>
          <a:endParaRPr lang="en-US"/>
        </a:p>
      </dgm:t>
    </dgm:pt>
    <dgm:pt modelId="{2904D96F-11FE-44C6-B385-43EE06B24866}">
      <dgm:prSet phldrT="[Text]" custT="1"/>
      <dgm:spPr>
        <a:solidFill>
          <a:schemeClr val="accent6">
            <a:lumMod val="60000"/>
            <a:lumOff val="40000"/>
          </a:schemeClr>
        </a:solidFill>
      </dgm:spPr>
      <dgm:t>
        <a:bodyPr/>
        <a:lstStyle/>
        <a:p>
          <a:pPr>
            <a:spcAft>
              <a:spcPts val="0"/>
            </a:spcAft>
          </a:pPr>
          <a:r>
            <a:rPr lang="en-US" altLang="en-US" sz="2000" b="1" dirty="0">
              <a:solidFill>
                <a:schemeClr val="tx2"/>
              </a:solidFill>
            </a:rPr>
            <a:t>Presenting Problem:</a:t>
          </a:r>
        </a:p>
        <a:p>
          <a:pPr>
            <a:spcAft>
              <a:spcPts val="0"/>
            </a:spcAft>
          </a:pPr>
          <a:r>
            <a:rPr lang="en-US" altLang="en-US" sz="1800" dirty="0">
              <a:solidFill>
                <a:schemeClr val="tx2"/>
              </a:solidFill>
            </a:rPr>
            <a:t>Typically, life threatening or complex and requires immediate attention to a patient in high distress </a:t>
          </a:r>
          <a:endParaRPr lang="en-US" sz="1800" dirty="0">
            <a:solidFill>
              <a:schemeClr val="tx2"/>
            </a:solidFill>
          </a:endParaRPr>
        </a:p>
      </dgm:t>
    </dgm:pt>
    <dgm:pt modelId="{71C3B81F-954F-43E5-B519-B3E3E43927E7}" type="parTrans" cxnId="{DBB13614-513F-47D9-8DDF-F2E6B106CFF2}">
      <dgm:prSet/>
      <dgm:spPr/>
      <dgm:t>
        <a:bodyPr/>
        <a:lstStyle/>
        <a:p>
          <a:endParaRPr lang="en-US"/>
        </a:p>
      </dgm:t>
    </dgm:pt>
    <dgm:pt modelId="{C91D7D2A-97AA-44B1-91BB-A48DF9FF7444}" type="sibTrans" cxnId="{DBB13614-513F-47D9-8DDF-F2E6B106CFF2}">
      <dgm:prSet/>
      <dgm:spPr/>
      <dgm:t>
        <a:bodyPr/>
        <a:lstStyle/>
        <a:p>
          <a:endParaRPr lang="en-US"/>
        </a:p>
      </dgm:t>
    </dgm:pt>
    <dgm:pt modelId="{04A9FA7D-423D-45EB-9BFF-8A6B1AABF168}">
      <dgm:prSet phldrT="[Text]" custT="1"/>
      <dgm:spPr>
        <a:solidFill>
          <a:schemeClr val="accent3">
            <a:lumMod val="20000"/>
            <a:lumOff val="80000"/>
          </a:schemeClr>
        </a:solidFill>
        <a:ln>
          <a:solidFill>
            <a:schemeClr val="accent5">
              <a:lumMod val="20000"/>
              <a:lumOff val="80000"/>
            </a:schemeClr>
          </a:solidFill>
        </a:ln>
      </dgm:spPr>
      <dgm:t>
        <a:bodyPr/>
        <a:lstStyle/>
        <a:p>
          <a:pPr>
            <a:spcAft>
              <a:spcPts val="0"/>
            </a:spcAft>
          </a:pPr>
          <a:r>
            <a:rPr lang="en-US" altLang="en-US" sz="2000" b="1" dirty="0">
              <a:solidFill>
                <a:schemeClr val="tx2"/>
              </a:solidFill>
            </a:rPr>
            <a:t>Treatment includes: </a:t>
          </a:r>
        </a:p>
        <a:p>
          <a:pPr>
            <a:spcAft>
              <a:spcPts val="0"/>
            </a:spcAft>
          </a:pPr>
          <a:r>
            <a:rPr lang="en-US" altLang="en-US" sz="1800" b="0">
              <a:solidFill>
                <a:schemeClr val="tx2"/>
              </a:solidFill>
            </a:rPr>
            <a:t>Psychotherapy</a:t>
          </a:r>
          <a:r>
            <a:rPr lang="en-US" altLang="en-US" sz="1800" b="0" dirty="0">
              <a:solidFill>
                <a:schemeClr val="tx2"/>
              </a:solidFill>
            </a:rPr>
            <a:t>, mobilization of resources to defuse the crisis and </a:t>
          </a:r>
          <a:r>
            <a:rPr lang="en-US" altLang="en-US" sz="1800" b="0">
              <a:solidFill>
                <a:schemeClr val="tx2"/>
              </a:solidFill>
            </a:rPr>
            <a:t>restore safety, </a:t>
          </a:r>
          <a:r>
            <a:rPr lang="en-US" altLang="en-US" sz="1800" b="0" dirty="0">
              <a:solidFill>
                <a:schemeClr val="tx2"/>
              </a:solidFill>
            </a:rPr>
            <a:t>and implementation of psychotherapeutic interventions to minimize the potential for psychological trauma</a:t>
          </a:r>
          <a:endParaRPr lang="en-US" sz="1800" dirty="0">
            <a:solidFill>
              <a:schemeClr val="tx2"/>
            </a:solidFill>
          </a:endParaRPr>
        </a:p>
      </dgm:t>
    </dgm:pt>
    <dgm:pt modelId="{4FC7591C-C133-45F4-9C61-12B67428DFD3}" type="parTrans" cxnId="{C92D2732-F5F1-4E89-A0F8-7A25734C9B15}">
      <dgm:prSet/>
      <dgm:spPr/>
      <dgm:t>
        <a:bodyPr/>
        <a:lstStyle/>
        <a:p>
          <a:endParaRPr lang="en-US"/>
        </a:p>
      </dgm:t>
    </dgm:pt>
    <dgm:pt modelId="{594B4BD7-4D67-47D3-8ADA-B66AF927067A}" type="sibTrans" cxnId="{C92D2732-F5F1-4E89-A0F8-7A25734C9B15}">
      <dgm:prSet/>
      <dgm:spPr/>
      <dgm:t>
        <a:bodyPr/>
        <a:lstStyle/>
        <a:p>
          <a:endParaRPr lang="en-US"/>
        </a:p>
      </dgm:t>
    </dgm:pt>
    <dgm:pt modelId="{36FB0226-494C-4FED-A00B-55F5904246AC}" type="pres">
      <dgm:prSet presAssocID="{BE102466-A967-4D80-B3B6-B0E045411520}" presName="linear" presStyleCnt="0">
        <dgm:presLayoutVars>
          <dgm:dir/>
          <dgm:animLvl val="lvl"/>
          <dgm:resizeHandles val="exact"/>
        </dgm:presLayoutVars>
      </dgm:prSet>
      <dgm:spPr/>
    </dgm:pt>
    <dgm:pt modelId="{5BE5DB4D-46C3-4E02-9B70-C24BEA0B4FDC}" type="pres">
      <dgm:prSet presAssocID="{DA392876-3EB0-4EB8-B41B-B0C811F2A077}" presName="parentLin" presStyleCnt="0"/>
      <dgm:spPr/>
    </dgm:pt>
    <dgm:pt modelId="{55DCF604-3C46-4F84-BEF8-2DD9A0CC632D}" type="pres">
      <dgm:prSet presAssocID="{DA392876-3EB0-4EB8-B41B-B0C811F2A077}" presName="parentLeftMargin" presStyleLbl="node1" presStyleIdx="0" presStyleCnt="3"/>
      <dgm:spPr/>
    </dgm:pt>
    <dgm:pt modelId="{5FAC1D15-3DD7-474F-BA60-582D91659D08}" type="pres">
      <dgm:prSet presAssocID="{DA392876-3EB0-4EB8-B41B-B0C811F2A077}" presName="parentText" presStyleLbl="node1" presStyleIdx="0" presStyleCnt="3" custScaleX="116496" custScaleY="321275" custLinFactNeighborX="3" custLinFactNeighborY="-34872">
        <dgm:presLayoutVars>
          <dgm:chMax val="0"/>
          <dgm:bulletEnabled val="1"/>
        </dgm:presLayoutVars>
      </dgm:prSet>
      <dgm:spPr/>
    </dgm:pt>
    <dgm:pt modelId="{893E0967-B8F4-4623-A767-A34DDDE60AF9}" type="pres">
      <dgm:prSet presAssocID="{DA392876-3EB0-4EB8-B41B-B0C811F2A077}" presName="negativeSpace" presStyleCnt="0"/>
      <dgm:spPr/>
    </dgm:pt>
    <dgm:pt modelId="{D8D3B7A3-2438-4935-B379-46D107198AF0}" type="pres">
      <dgm:prSet presAssocID="{DA392876-3EB0-4EB8-B41B-B0C811F2A077}" presName="childText" presStyleLbl="conFgAcc1" presStyleIdx="0" presStyleCnt="3" custLinFactY="-19419" custLinFactNeighborY="-100000">
        <dgm:presLayoutVars>
          <dgm:bulletEnabled val="1"/>
        </dgm:presLayoutVars>
      </dgm:prSet>
      <dgm:spPr>
        <a:solidFill>
          <a:schemeClr val="accent4">
            <a:lumMod val="20000"/>
            <a:lumOff val="80000"/>
            <a:alpha val="90000"/>
          </a:schemeClr>
        </a:solidFill>
      </dgm:spPr>
    </dgm:pt>
    <dgm:pt modelId="{F0C1F301-FC79-4A21-AC63-126A727C87BF}" type="pres">
      <dgm:prSet presAssocID="{5F520B1B-7711-4FDA-849C-8B2CC81DF422}" presName="spaceBetweenRectangles" presStyleCnt="0"/>
      <dgm:spPr/>
    </dgm:pt>
    <dgm:pt modelId="{B1220624-DEEC-41BD-90A1-EE1BACC53BCE}" type="pres">
      <dgm:prSet presAssocID="{2904D96F-11FE-44C6-B385-43EE06B24866}" presName="parentLin" presStyleCnt="0"/>
      <dgm:spPr/>
    </dgm:pt>
    <dgm:pt modelId="{17A46BE2-B49E-4E5C-8649-3EFB9171B7D0}" type="pres">
      <dgm:prSet presAssocID="{2904D96F-11FE-44C6-B385-43EE06B24866}" presName="parentLeftMargin" presStyleLbl="node1" presStyleIdx="0" presStyleCnt="3"/>
      <dgm:spPr/>
    </dgm:pt>
    <dgm:pt modelId="{001872E9-D842-4C1F-B654-3919CE76B8E7}" type="pres">
      <dgm:prSet presAssocID="{2904D96F-11FE-44C6-B385-43EE06B24866}" presName="parentText" presStyleLbl="node1" presStyleIdx="1" presStyleCnt="3" custScaleX="116159" custScaleY="298851" custLinFactNeighborY="-20342">
        <dgm:presLayoutVars>
          <dgm:chMax val="0"/>
          <dgm:bulletEnabled val="1"/>
        </dgm:presLayoutVars>
      </dgm:prSet>
      <dgm:spPr/>
    </dgm:pt>
    <dgm:pt modelId="{8F81FB4A-C6BB-4579-AA72-5FCA183A4F0A}" type="pres">
      <dgm:prSet presAssocID="{2904D96F-11FE-44C6-B385-43EE06B24866}" presName="negativeSpace" presStyleCnt="0"/>
      <dgm:spPr/>
    </dgm:pt>
    <dgm:pt modelId="{E81E0B45-B0BB-49D9-ACD5-6AB72B3194EC}" type="pres">
      <dgm:prSet presAssocID="{2904D96F-11FE-44C6-B385-43EE06B24866}" presName="childText" presStyleLbl="conFgAcc1" presStyleIdx="1" presStyleCnt="3" custLinFactNeighborY="-79425">
        <dgm:presLayoutVars>
          <dgm:bulletEnabled val="1"/>
        </dgm:presLayoutVars>
      </dgm:prSet>
      <dgm:spPr>
        <a:solidFill>
          <a:schemeClr val="accent4">
            <a:lumMod val="40000"/>
            <a:lumOff val="60000"/>
            <a:alpha val="90000"/>
          </a:schemeClr>
        </a:solidFill>
      </dgm:spPr>
    </dgm:pt>
    <dgm:pt modelId="{CF9861F2-8E9B-4E34-8E05-3B5E1AC9D1C1}" type="pres">
      <dgm:prSet presAssocID="{C91D7D2A-97AA-44B1-91BB-A48DF9FF7444}" presName="spaceBetweenRectangles" presStyleCnt="0"/>
      <dgm:spPr/>
    </dgm:pt>
    <dgm:pt modelId="{04C9E251-BCC1-41FA-9C67-F4D255D313D6}" type="pres">
      <dgm:prSet presAssocID="{04A9FA7D-423D-45EB-9BFF-8A6B1AABF168}" presName="parentLin" presStyleCnt="0"/>
      <dgm:spPr/>
    </dgm:pt>
    <dgm:pt modelId="{57DF8CE3-E998-4E1E-9E35-A1E165C51918}" type="pres">
      <dgm:prSet presAssocID="{04A9FA7D-423D-45EB-9BFF-8A6B1AABF168}" presName="parentLeftMargin" presStyleLbl="node1" presStyleIdx="1" presStyleCnt="3"/>
      <dgm:spPr/>
    </dgm:pt>
    <dgm:pt modelId="{DE39DAC7-3AED-4090-B411-F8B4C6437BC2}" type="pres">
      <dgm:prSet presAssocID="{04A9FA7D-423D-45EB-9BFF-8A6B1AABF168}" presName="parentText" presStyleLbl="node1" presStyleIdx="2" presStyleCnt="3" custScaleX="115569" custScaleY="321535">
        <dgm:presLayoutVars>
          <dgm:chMax val="0"/>
          <dgm:bulletEnabled val="1"/>
        </dgm:presLayoutVars>
      </dgm:prSet>
      <dgm:spPr/>
    </dgm:pt>
    <dgm:pt modelId="{8DAEB6F5-B1AE-4EBD-8ACB-B519C00E5706}" type="pres">
      <dgm:prSet presAssocID="{04A9FA7D-423D-45EB-9BFF-8A6B1AABF168}" presName="negativeSpace" presStyleCnt="0"/>
      <dgm:spPr/>
    </dgm:pt>
    <dgm:pt modelId="{82B34DFE-4371-4065-B8D4-86C712978A82}" type="pres">
      <dgm:prSet presAssocID="{04A9FA7D-423D-45EB-9BFF-8A6B1AABF168}" presName="childText" presStyleLbl="conFgAcc1" presStyleIdx="2" presStyleCnt="3">
        <dgm:presLayoutVars>
          <dgm:bulletEnabled val="1"/>
        </dgm:presLayoutVars>
      </dgm:prSet>
      <dgm:spPr>
        <a:solidFill>
          <a:schemeClr val="accent4">
            <a:lumMod val="60000"/>
            <a:lumOff val="40000"/>
            <a:alpha val="90000"/>
          </a:schemeClr>
        </a:solidFill>
      </dgm:spPr>
    </dgm:pt>
  </dgm:ptLst>
  <dgm:cxnLst>
    <dgm:cxn modelId="{DBB13614-513F-47D9-8DDF-F2E6B106CFF2}" srcId="{BE102466-A967-4D80-B3B6-B0E045411520}" destId="{2904D96F-11FE-44C6-B385-43EE06B24866}" srcOrd="1" destOrd="0" parTransId="{71C3B81F-954F-43E5-B519-B3E3E43927E7}" sibTransId="{C91D7D2A-97AA-44B1-91BB-A48DF9FF7444}"/>
    <dgm:cxn modelId="{1ED1C716-6A8E-410F-9F97-25DD3642128F}" type="presOf" srcId="{BE102466-A967-4D80-B3B6-B0E045411520}" destId="{36FB0226-494C-4FED-A00B-55F5904246AC}" srcOrd="0" destOrd="0" presId="urn:microsoft.com/office/officeart/2005/8/layout/list1"/>
    <dgm:cxn modelId="{25DD7E2F-8E8D-4287-8EC9-062A9FDC447E}" type="presOf" srcId="{04A9FA7D-423D-45EB-9BFF-8A6B1AABF168}" destId="{DE39DAC7-3AED-4090-B411-F8B4C6437BC2}" srcOrd="1" destOrd="0" presId="urn:microsoft.com/office/officeart/2005/8/layout/list1"/>
    <dgm:cxn modelId="{C92D2732-F5F1-4E89-A0F8-7A25734C9B15}" srcId="{BE102466-A967-4D80-B3B6-B0E045411520}" destId="{04A9FA7D-423D-45EB-9BFF-8A6B1AABF168}" srcOrd="2" destOrd="0" parTransId="{4FC7591C-C133-45F4-9C61-12B67428DFD3}" sibTransId="{594B4BD7-4D67-47D3-8ADA-B66AF927067A}"/>
    <dgm:cxn modelId="{8DA3EA62-6B8B-4633-BF15-2CC178A5EC5A}" type="presOf" srcId="{DA392876-3EB0-4EB8-B41B-B0C811F2A077}" destId="{5FAC1D15-3DD7-474F-BA60-582D91659D08}" srcOrd="1" destOrd="0" presId="urn:microsoft.com/office/officeart/2005/8/layout/list1"/>
    <dgm:cxn modelId="{EAC8786D-313B-4217-A600-23A28C530526}" type="presOf" srcId="{2904D96F-11FE-44C6-B385-43EE06B24866}" destId="{17A46BE2-B49E-4E5C-8649-3EFB9171B7D0}" srcOrd="0" destOrd="0" presId="urn:microsoft.com/office/officeart/2005/8/layout/list1"/>
    <dgm:cxn modelId="{C34B7856-357C-4D1B-A2C3-BF3256CCAD0D}" type="presOf" srcId="{2904D96F-11FE-44C6-B385-43EE06B24866}" destId="{001872E9-D842-4C1F-B654-3919CE76B8E7}" srcOrd="1" destOrd="0" presId="urn:microsoft.com/office/officeart/2005/8/layout/list1"/>
    <dgm:cxn modelId="{B671ED89-E9A9-409D-9E5A-1E2D51B246D8}" type="presOf" srcId="{04A9FA7D-423D-45EB-9BFF-8A6B1AABF168}" destId="{57DF8CE3-E998-4E1E-9E35-A1E165C51918}" srcOrd="0" destOrd="0" presId="urn:microsoft.com/office/officeart/2005/8/layout/list1"/>
    <dgm:cxn modelId="{12DF97BD-4740-4E89-B43D-2A56D5386BB1}" srcId="{BE102466-A967-4D80-B3B6-B0E045411520}" destId="{DA392876-3EB0-4EB8-B41B-B0C811F2A077}" srcOrd="0" destOrd="0" parTransId="{76A079C4-DF3A-46AE-8EC6-54BB5E7314CB}" sibTransId="{5F520B1B-7711-4FDA-849C-8B2CC81DF422}"/>
    <dgm:cxn modelId="{4CD01DCA-B300-4616-A29B-2313E03899B3}" type="presOf" srcId="{DA392876-3EB0-4EB8-B41B-B0C811F2A077}" destId="{55DCF604-3C46-4F84-BEF8-2DD9A0CC632D}" srcOrd="0" destOrd="0" presId="urn:microsoft.com/office/officeart/2005/8/layout/list1"/>
    <dgm:cxn modelId="{EA3DC266-4E80-4F5C-BDC5-773CA9D9F2F8}" type="presParOf" srcId="{36FB0226-494C-4FED-A00B-55F5904246AC}" destId="{5BE5DB4D-46C3-4E02-9B70-C24BEA0B4FDC}" srcOrd="0" destOrd="0" presId="urn:microsoft.com/office/officeart/2005/8/layout/list1"/>
    <dgm:cxn modelId="{AC7C1C33-880B-4A9A-8A37-5590DF71F69A}" type="presParOf" srcId="{5BE5DB4D-46C3-4E02-9B70-C24BEA0B4FDC}" destId="{55DCF604-3C46-4F84-BEF8-2DD9A0CC632D}" srcOrd="0" destOrd="0" presId="urn:microsoft.com/office/officeart/2005/8/layout/list1"/>
    <dgm:cxn modelId="{657971FC-F957-44A1-BEC6-70BFAFFBFFEE}" type="presParOf" srcId="{5BE5DB4D-46C3-4E02-9B70-C24BEA0B4FDC}" destId="{5FAC1D15-3DD7-474F-BA60-582D91659D08}" srcOrd="1" destOrd="0" presId="urn:microsoft.com/office/officeart/2005/8/layout/list1"/>
    <dgm:cxn modelId="{A92A98E9-AC53-4D6F-8570-6E7DA1951752}" type="presParOf" srcId="{36FB0226-494C-4FED-A00B-55F5904246AC}" destId="{893E0967-B8F4-4623-A767-A34DDDE60AF9}" srcOrd="1" destOrd="0" presId="urn:microsoft.com/office/officeart/2005/8/layout/list1"/>
    <dgm:cxn modelId="{86780ECC-2111-4EA4-94A8-0BBBA553AF54}" type="presParOf" srcId="{36FB0226-494C-4FED-A00B-55F5904246AC}" destId="{D8D3B7A3-2438-4935-B379-46D107198AF0}" srcOrd="2" destOrd="0" presId="urn:microsoft.com/office/officeart/2005/8/layout/list1"/>
    <dgm:cxn modelId="{632A40DC-9060-4D97-A5B1-0A7A93CC84F8}" type="presParOf" srcId="{36FB0226-494C-4FED-A00B-55F5904246AC}" destId="{F0C1F301-FC79-4A21-AC63-126A727C87BF}" srcOrd="3" destOrd="0" presId="urn:microsoft.com/office/officeart/2005/8/layout/list1"/>
    <dgm:cxn modelId="{EE4A8739-84AB-4385-A3A2-A3353DAAF944}" type="presParOf" srcId="{36FB0226-494C-4FED-A00B-55F5904246AC}" destId="{B1220624-DEEC-41BD-90A1-EE1BACC53BCE}" srcOrd="4" destOrd="0" presId="urn:microsoft.com/office/officeart/2005/8/layout/list1"/>
    <dgm:cxn modelId="{E703DFEB-C253-437D-AC4D-768C647E5AF0}" type="presParOf" srcId="{B1220624-DEEC-41BD-90A1-EE1BACC53BCE}" destId="{17A46BE2-B49E-4E5C-8649-3EFB9171B7D0}" srcOrd="0" destOrd="0" presId="urn:microsoft.com/office/officeart/2005/8/layout/list1"/>
    <dgm:cxn modelId="{E2FC36D0-0B32-41BD-8B07-A52A30098096}" type="presParOf" srcId="{B1220624-DEEC-41BD-90A1-EE1BACC53BCE}" destId="{001872E9-D842-4C1F-B654-3919CE76B8E7}" srcOrd="1" destOrd="0" presId="urn:microsoft.com/office/officeart/2005/8/layout/list1"/>
    <dgm:cxn modelId="{294133BC-0EA5-419D-AB14-59E198F7786C}" type="presParOf" srcId="{36FB0226-494C-4FED-A00B-55F5904246AC}" destId="{8F81FB4A-C6BB-4579-AA72-5FCA183A4F0A}" srcOrd="5" destOrd="0" presId="urn:microsoft.com/office/officeart/2005/8/layout/list1"/>
    <dgm:cxn modelId="{3D4BB9A5-1F26-4306-9BFE-09D8C7147B5C}" type="presParOf" srcId="{36FB0226-494C-4FED-A00B-55F5904246AC}" destId="{E81E0B45-B0BB-49D9-ACD5-6AB72B3194EC}" srcOrd="6" destOrd="0" presId="urn:microsoft.com/office/officeart/2005/8/layout/list1"/>
    <dgm:cxn modelId="{48D82787-0D51-4825-8A74-8255DDB09897}" type="presParOf" srcId="{36FB0226-494C-4FED-A00B-55F5904246AC}" destId="{CF9861F2-8E9B-4E34-8E05-3B5E1AC9D1C1}" srcOrd="7" destOrd="0" presId="urn:microsoft.com/office/officeart/2005/8/layout/list1"/>
    <dgm:cxn modelId="{4949E4E0-09E1-4C3A-A050-AE2C2A4216FC}" type="presParOf" srcId="{36FB0226-494C-4FED-A00B-55F5904246AC}" destId="{04C9E251-BCC1-41FA-9C67-F4D255D313D6}" srcOrd="8" destOrd="0" presId="urn:microsoft.com/office/officeart/2005/8/layout/list1"/>
    <dgm:cxn modelId="{94D62115-AE01-4BBB-A44F-ACE892DEEBEB}" type="presParOf" srcId="{04C9E251-BCC1-41FA-9C67-F4D255D313D6}" destId="{57DF8CE3-E998-4E1E-9E35-A1E165C51918}" srcOrd="0" destOrd="0" presId="urn:microsoft.com/office/officeart/2005/8/layout/list1"/>
    <dgm:cxn modelId="{3ACD71D6-3E26-40CD-80AC-4F7E19B42336}" type="presParOf" srcId="{04C9E251-BCC1-41FA-9C67-F4D255D313D6}" destId="{DE39DAC7-3AED-4090-B411-F8B4C6437BC2}" srcOrd="1" destOrd="0" presId="urn:microsoft.com/office/officeart/2005/8/layout/list1"/>
    <dgm:cxn modelId="{2A5D131E-2200-41DE-B6CA-F67A4BC09109}" type="presParOf" srcId="{36FB0226-494C-4FED-A00B-55F5904246AC}" destId="{8DAEB6F5-B1AE-4EBD-8ACB-B519C00E5706}" srcOrd="9" destOrd="0" presId="urn:microsoft.com/office/officeart/2005/8/layout/list1"/>
    <dgm:cxn modelId="{25768BF1-ED50-4599-8FF1-6834617E030E}" type="presParOf" srcId="{36FB0226-494C-4FED-A00B-55F5904246AC}" destId="{82B34DFE-4371-4065-B8D4-86C712978A82}"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0917A9D-6CB9-49CB-ADA2-753F77195C22}" type="doc">
      <dgm:prSet loTypeId="urn:microsoft.com/office/officeart/2011/layout/TabList" loCatId="list" qsTypeId="urn:microsoft.com/office/officeart/2005/8/quickstyle/simple1" qsCatId="simple" csTypeId="urn:microsoft.com/office/officeart/2005/8/colors/accent6_4" csCatId="accent6" phldr="1"/>
      <dgm:spPr/>
      <dgm:t>
        <a:bodyPr/>
        <a:lstStyle/>
        <a:p>
          <a:endParaRPr lang="en-US"/>
        </a:p>
      </dgm:t>
    </dgm:pt>
    <dgm:pt modelId="{E27AB054-A860-4FE2-A4C7-87A32C5C3168}">
      <dgm:prSet phldrT="[Text]" custT="1"/>
      <dgm:spPr>
        <a:solidFill>
          <a:schemeClr val="accent2"/>
        </a:solidFill>
      </dgm:spPr>
      <dgm:t>
        <a:bodyPr/>
        <a:lstStyle/>
        <a:p>
          <a:r>
            <a:rPr lang="en-US" sz="2000" dirty="0"/>
            <a:t>CPT Codes</a:t>
          </a:r>
        </a:p>
      </dgm:t>
    </dgm:pt>
    <dgm:pt modelId="{46F8472A-BCAB-4B73-AD8F-70F5629FD6BD}" type="parTrans" cxnId="{5C8A2EB5-5960-4E5E-A5BF-A26724184BE2}">
      <dgm:prSet/>
      <dgm:spPr/>
      <dgm:t>
        <a:bodyPr/>
        <a:lstStyle/>
        <a:p>
          <a:endParaRPr lang="en-US"/>
        </a:p>
      </dgm:t>
    </dgm:pt>
    <dgm:pt modelId="{78E95523-DCCC-46C5-9ED1-8E42694BBB46}" type="sibTrans" cxnId="{5C8A2EB5-5960-4E5E-A5BF-A26724184BE2}">
      <dgm:prSet/>
      <dgm:spPr/>
      <dgm:t>
        <a:bodyPr/>
        <a:lstStyle/>
        <a:p>
          <a:endParaRPr lang="en-US"/>
        </a:p>
      </dgm:t>
    </dgm:pt>
    <dgm:pt modelId="{17C3EDB5-07F2-41A5-8C30-5D96E696AC75}">
      <dgm:prSet phldrT="[Text]"/>
      <dgm:spPr/>
      <dgm:t>
        <a:bodyPr/>
        <a:lstStyle/>
        <a:p>
          <a:endParaRPr lang="en-US" dirty="0"/>
        </a:p>
      </dgm:t>
    </dgm:pt>
    <dgm:pt modelId="{4E6CB823-9197-4D3C-B01F-92951F25F019}" type="parTrans" cxnId="{6B0B3B6B-599B-494E-A2DD-8CF2E069F300}">
      <dgm:prSet/>
      <dgm:spPr/>
      <dgm:t>
        <a:bodyPr/>
        <a:lstStyle/>
        <a:p>
          <a:endParaRPr lang="en-US"/>
        </a:p>
      </dgm:t>
    </dgm:pt>
    <dgm:pt modelId="{754D8EF6-980C-42B7-961E-1C73EB92AD86}" type="sibTrans" cxnId="{6B0B3B6B-599B-494E-A2DD-8CF2E069F300}">
      <dgm:prSet/>
      <dgm:spPr/>
      <dgm:t>
        <a:bodyPr/>
        <a:lstStyle/>
        <a:p>
          <a:endParaRPr lang="en-US"/>
        </a:p>
      </dgm:t>
    </dgm:pt>
    <dgm:pt modelId="{7AB4B7C3-D0C6-4DF7-95E7-841CCA23DD1B}">
      <dgm:prSet phldrT="[Text]" custT="1"/>
      <dgm:spPr/>
      <dgm:t>
        <a:bodyPr/>
        <a:lstStyle/>
        <a:p>
          <a:pPr>
            <a:buClr>
              <a:schemeClr val="accent2"/>
            </a:buClr>
          </a:pPr>
          <a:r>
            <a:rPr lang="en-US" altLang="en-US" sz="1600" dirty="0">
              <a:solidFill>
                <a:schemeClr val="tx2"/>
              </a:solidFill>
            </a:rPr>
            <a:t>90839 – first 60 minutes (30-74 mins)</a:t>
          </a:r>
          <a:endParaRPr lang="en-US" sz="1600" dirty="0">
            <a:solidFill>
              <a:schemeClr val="tx2"/>
            </a:solidFill>
          </a:endParaRPr>
        </a:p>
      </dgm:t>
    </dgm:pt>
    <dgm:pt modelId="{6563DDCF-DC0A-4F7A-B140-536623A2DB19}" type="parTrans" cxnId="{208AC85B-3C6F-4131-8182-40ACC0F39A99}">
      <dgm:prSet/>
      <dgm:spPr/>
      <dgm:t>
        <a:bodyPr/>
        <a:lstStyle/>
        <a:p>
          <a:endParaRPr lang="en-US"/>
        </a:p>
      </dgm:t>
    </dgm:pt>
    <dgm:pt modelId="{89347231-85BB-4E6F-8102-3C4BC42226CA}" type="sibTrans" cxnId="{208AC85B-3C6F-4131-8182-40ACC0F39A99}">
      <dgm:prSet/>
      <dgm:spPr/>
      <dgm:t>
        <a:bodyPr/>
        <a:lstStyle/>
        <a:p>
          <a:endParaRPr lang="en-US"/>
        </a:p>
      </dgm:t>
    </dgm:pt>
    <dgm:pt modelId="{A5131743-54D6-47BC-AAFC-333DB51F4ADC}">
      <dgm:prSet phldrT="[Text]" custT="1"/>
      <dgm:spPr>
        <a:solidFill>
          <a:schemeClr val="accent5"/>
        </a:solidFill>
      </dgm:spPr>
      <dgm:t>
        <a:bodyPr/>
        <a:lstStyle/>
        <a:p>
          <a:r>
            <a:rPr lang="en-US" sz="2000" dirty="0"/>
            <a:t>Time Components</a:t>
          </a:r>
        </a:p>
      </dgm:t>
    </dgm:pt>
    <dgm:pt modelId="{0062AAAC-11A0-4263-B87C-4CE818AC3E63}" type="parTrans" cxnId="{7EE86A4E-9B04-498A-A00C-D404734A34E8}">
      <dgm:prSet/>
      <dgm:spPr/>
      <dgm:t>
        <a:bodyPr/>
        <a:lstStyle/>
        <a:p>
          <a:endParaRPr lang="en-US"/>
        </a:p>
      </dgm:t>
    </dgm:pt>
    <dgm:pt modelId="{512A7877-B5E8-4580-8F44-42106B6E7674}" type="sibTrans" cxnId="{7EE86A4E-9B04-498A-A00C-D404734A34E8}">
      <dgm:prSet/>
      <dgm:spPr/>
      <dgm:t>
        <a:bodyPr/>
        <a:lstStyle/>
        <a:p>
          <a:endParaRPr lang="en-US"/>
        </a:p>
      </dgm:t>
    </dgm:pt>
    <dgm:pt modelId="{FD75D627-42BD-4928-8204-CA940F899C3B}">
      <dgm:prSet phldrT="[Text]" custT="1"/>
      <dgm:spPr/>
      <dgm:t>
        <a:bodyPr/>
        <a:lstStyle/>
        <a:p>
          <a:pPr>
            <a:buClr>
              <a:schemeClr val="accent2"/>
            </a:buClr>
          </a:pPr>
          <a:r>
            <a:rPr lang="en-US" altLang="en-US" sz="1600" dirty="0">
              <a:solidFill>
                <a:schemeClr val="tx2"/>
              </a:solidFill>
            </a:rPr>
            <a:t>Report the total duration of time face-to-face with the patient and/or family, time does not have to be continuous</a:t>
          </a:r>
          <a:endParaRPr lang="en-US" sz="1600" dirty="0">
            <a:solidFill>
              <a:schemeClr val="tx2"/>
            </a:solidFill>
          </a:endParaRPr>
        </a:p>
      </dgm:t>
    </dgm:pt>
    <dgm:pt modelId="{4E432A2B-8559-438C-B7F0-1D60C5A7577A}" type="parTrans" cxnId="{D0179ECB-150E-43E6-8622-9B812D31D549}">
      <dgm:prSet/>
      <dgm:spPr/>
      <dgm:t>
        <a:bodyPr/>
        <a:lstStyle/>
        <a:p>
          <a:endParaRPr lang="en-US"/>
        </a:p>
      </dgm:t>
    </dgm:pt>
    <dgm:pt modelId="{FA783884-7E36-4B25-9A4E-BD1856EB42AE}" type="sibTrans" cxnId="{D0179ECB-150E-43E6-8622-9B812D31D549}">
      <dgm:prSet/>
      <dgm:spPr/>
      <dgm:t>
        <a:bodyPr/>
        <a:lstStyle/>
        <a:p>
          <a:endParaRPr lang="en-US"/>
        </a:p>
      </dgm:t>
    </dgm:pt>
    <dgm:pt modelId="{74DB75C6-3291-415A-8C6B-85CAE591743A}">
      <dgm:prSet phldrT="[Text]" custT="1"/>
      <dgm:spPr>
        <a:solidFill>
          <a:schemeClr val="accent6"/>
        </a:solidFill>
      </dgm:spPr>
      <dgm:t>
        <a:bodyPr/>
        <a:lstStyle/>
        <a:p>
          <a:r>
            <a:rPr lang="en-US" sz="2000" dirty="0"/>
            <a:t>Remember</a:t>
          </a:r>
        </a:p>
      </dgm:t>
    </dgm:pt>
    <dgm:pt modelId="{EC161A23-2F6B-49A6-B8C7-6C334E5F3FE7}" type="parTrans" cxnId="{739CE6F2-C59B-4C6A-9FFD-F84F8D2B854F}">
      <dgm:prSet/>
      <dgm:spPr/>
      <dgm:t>
        <a:bodyPr/>
        <a:lstStyle/>
        <a:p>
          <a:endParaRPr lang="en-US"/>
        </a:p>
      </dgm:t>
    </dgm:pt>
    <dgm:pt modelId="{78AD836F-3131-4B10-8773-D18379BD0668}" type="sibTrans" cxnId="{739CE6F2-C59B-4C6A-9FFD-F84F8D2B854F}">
      <dgm:prSet/>
      <dgm:spPr/>
      <dgm:t>
        <a:bodyPr/>
        <a:lstStyle/>
        <a:p>
          <a:endParaRPr lang="en-US"/>
        </a:p>
      </dgm:t>
    </dgm:pt>
    <dgm:pt modelId="{E129666A-6F47-4EA6-8DA7-D6D6FEA21435}">
      <dgm:prSet phldrT="[Text]" custT="1"/>
      <dgm:spPr/>
      <dgm:t>
        <a:bodyPr/>
        <a:lstStyle/>
        <a:p>
          <a:pPr>
            <a:buClr>
              <a:schemeClr val="accent2"/>
            </a:buClr>
          </a:pPr>
          <a:r>
            <a:rPr lang="en-US" altLang="en-US" sz="1600" dirty="0">
              <a:solidFill>
                <a:schemeClr val="tx2"/>
              </a:solidFill>
            </a:rPr>
            <a:t>Psychotherapy for crisis may not be billed on the same day as psychiatric diagnostic evaluation (90791), psychotherapy (90832-90838) or interactive complexity (90785)</a:t>
          </a:r>
          <a:endParaRPr lang="en-US" sz="1600" dirty="0">
            <a:solidFill>
              <a:schemeClr val="tx2"/>
            </a:solidFill>
          </a:endParaRPr>
        </a:p>
      </dgm:t>
    </dgm:pt>
    <dgm:pt modelId="{7970C9C2-CB75-417A-B6CA-94978039A774}" type="parTrans" cxnId="{CA2F7D2E-9387-4D8D-83F1-AB28BC0726CF}">
      <dgm:prSet/>
      <dgm:spPr/>
      <dgm:t>
        <a:bodyPr/>
        <a:lstStyle/>
        <a:p>
          <a:endParaRPr lang="en-US"/>
        </a:p>
      </dgm:t>
    </dgm:pt>
    <dgm:pt modelId="{6FC44B92-CCFB-4B6F-BA55-EC5FCEFAE9F5}" type="sibTrans" cxnId="{CA2F7D2E-9387-4D8D-83F1-AB28BC0726CF}">
      <dgm:prSet/>
      <dgm:spPr/>
      <dgm:t>
        <a:bodyPr/>
        <a:lstStyle/>
        <a:p>
          <a:endParaRPr lang="en-US"/>
        </a:p>
      </dgm:t>
    </dgm:pt>
    <dgm:pt modelId="{944C7967-F567-4B80-BEBB-180E8F3CEE3E}">
      <dgm:prSet phldrT="[Text]"/>
      <dgm:spPr/>
      <dgm:t>
        <a:bodyPr/>
        <a:lstStyle/>
        <a:p>
          <a:endParaRPr lang="en-US" sz="1300" dirty="0"/>
        </a:p>
      </dgm:t>
    </dgm:pt>
    <dgm:pt modelId="{AC6A2DAE-451C-4D32-9FD2-84FCC99CBDF7}" type="parTrans" cxnId="{E65A0CFD-C038-49C7-B69F-2B098AC89709}">
      <dgm:prSet/>
      <dgm:spPr/>
      <dgm:t>
        <a:bodyPr/>
        <a:lstStyle/>
        <a:p>
          <a:endParaRPr lang="en-US"/>
        </a:p>
      </dgm:t>
    </dgm:pt>
    <dgm:pt modelId="{C2969581-1548-4977-8D48-EFD6BDEC6CFE}" type="sibTrans" cxnId="{E65A0CFD-C038-49C7-B69F-2B098AC89709}">
      <dgm:prSet/>
      <dgm:spPr/>
      <dgm:t>
        <a:bodyPr/>
        <a:lstStyle/>
        <a:p>
          <a:endParaRPr lang="en-US"/>
        </a:p>
      </dgm:t>
    </dgm:pt>
    <dgm:pt modelId="{CEB8D22B-8A3F-4D0C-BB12-49896D5D8788}">
      <dgm:prSet phldrT="[Text]" custT="1"/>
      <dgm:spPr/>
      <dgm:t>
        <a:bodyPr/>
        <a:lstStyle/>
        <a:p>
          <a:pPr>
            <a:buClr>
              <a:schemeClr val="accent2"/>
            </a:buClr>
          </a:pPr>
          <a:r>
            <a:rPr lang="en-US" altLang="en-US" sz="1600" dirty="0">
              <a:solidFill>
                <a:schemeClr val="tx2"/>
              </a:solidFill>
            </a:rPr>
            <a:t>Psychotherapy for crisis less than 30 minutes is reported with standard</a:t>
          </a:r>
          <a:endParaRPr lang="en-US" sz="1600" dirty="0">
            <a:solidFill>
              <a:schemeClr val="tx2"/>
            </a:solidFill>
          </a:endParaRPr>
        </a:p>
      </dgm:t>
    </dgm:pt>
    <dgm:pt modelId="{892CDCA2-7A15-417D-875E-424EFD630A3D}" type="parTrans" cxnId="{FB424851-5DFC-427C-8B87-D2505462F49E}">
      <dgm:prSet/>
      <dgm:spPr/>
      <dgm:t>
        <a:bodyPr/>
        <a:lstStyle/>
        <a:p>
          <a:endParaRPr lang="en-US"/>
        </a:p>
      </dgm:t>
    </dgm:pt>
    <dgm:pt modelId="{0B1F704E-2E05-41AC-9FB1-EA3614F4EA34}" type="sibTrans" cxnId="{FB424851-5DFC-427C-8B87-D2505462F49E}">
      <dgm:prSet/>
      <dgm:spPr/>
      <dgm:t>
        <a:bodyPr/>
        <a:lstStyle/>
        <a:p>
          <a:endParaRPr lang="en-US"/>
        </a:p>
      </dgm:t>
    </dgm:pt>
    <dgm:pt modelId="{151827BF-8854-48BB-A491-4B330D47EF0C}">
      <dgm:prSet phldrT="[Text]" phldr="1"/>
      <dgm:spPr/>
      <dgm:t>
        <a:bodyPr/>
        <a:lstStyle/>
        <a:p>
          <a:endParaRPr lang="en-US" dirty="0">
            <a:solidFill>
              <a:schemeClr val="bg2"/>
            </a:solidFill>
          </a:endParaRPr>
        </a:p>
      </dgm:t>
    </dgm:pt>
    <dgm:pt modelId="{91D847EA-1A0E-4B84-9268-6A46E9BA940B}" type="sibTrans" cxnId="{77C2BB87-7603-4CAE-9635-EAC63ECDED68}">
      <dgm:prSet/>
      <dgm:spPr/>
      <dgm:t>
        <a:bodyPr/>
        <a:lstStyle/>
        <a:p>
          <a:endParaRPr lang="en-US"/>
        </a:p>
      </dgm:t>
    </dgm:pt>
    <dgm:pt modelId="{74846061-5B46-4200-B0A2-E4B02C2342D6}" type="parTrans" cxnId="{77C2BB87-7603-4CAE-9635-EAC63ECDED68}">
      <dgm:prSet/>
      <dgm:spPr/>
      <dgm:t>
        <a:bodyPr/>
        <a:lstStyle/>
        <a:p>
          <a:endParaRPr lang="en-US"/>
        </a:p>
      </dgm:t>
    </dgm:pt>
    <dgm:pt modelId="{9B1207FA-C3F8-45EA-9DD0-530BAABF648D}">
      <dgm:prSet phldrT="[Text]" phldr="1"/>
      <dgm:spPr/>
      <dgm:t>
        <a:bodyPr/>
        <a:lstStyle/>
        <a:p>
          <a:endParaRPr lang="en-US" dirty="0">
            <a:solidFill>
              <a:schemeClr val="bg2"/>
            </a:solidFill>
          </a:endParaRPr>
        </a:p>
      </dgm:t>
    </dgm:pt>
    <dgm:pt modelId="{7428B66F-A056-4316-B4DF-2501B6A3EFD6}" type="sibTrans" cxnId="{558CF044-AA69-4A8D-A0E5-136B641DCF12}">
      <dgm:prSet/>
      <dgm:spPr/>
      <dgm:t>
        <a:bodyPr/>
        <a:lstStyle/>
        <a:p>
          <a:endParaRPr lang="en-US"/>
        </a:p>
      </dgm:t>
    </dgm:pt>
    <dgm:pt modelId="{82D381F4-124E-4FAB-8220-06A8B58F4FEA}" type="parTrans" cxnId="{558CF044-AA69-4A8D-A0E5-136B641DCF12}">
      <dgm:prSet/>
      <dgm:spPr/>
      <dgm:t>
        <a:bodyPr/>
        <a:lstStyle/>
        <a:p>
          <a:endParaRPr lang="en-US"/>
        </a:p>
      </dgm:t>
    </dgm:pt>
    <dgm:pt modelId="{F126EEC7-1AB7-4FD4-9E27-AB9CAEA709BD}">
      <dgm:prSet phldrT="[Text]" custT="1"/>
      <dgm:spPr/>
      <dgm:t>
        <a:bodyPr/>
        <a:lstStyle/>
        <a:p>
          <a:pPr>
            <a:buClr>
              <a:schemeClr val="accent2"/>
            </a:buClr>
          </a:pPr>
          <a:r>
            <a:rPr lang="en-US" altLang="en-US" sz="1600" dirty="0">
              <a:solidFill>
                <a:schemeClr val="tx2"/>
              </a:solidFill>
            </a:rPr>
            <a:t>90840 – each additional 30 minutes (75 mins or more)</a:t>
          </a:r>
          <a:endParaRPr lang="en-US" sz="1600" dirty="0">
            <a:solidFill>
              <a:schemeClr val="tx2"/>
            </a:solidFill>
          </a:endParaRPr>
        </a:p>
      </dgm:t>
    </dgm:pt>
    <dgm:pt modelId="{52DA5BC9-342C-4909-AB93-A13906F94FDF}" type="parTrans" cxnId="{F58ABE58-BA5B-43E7-A583-0DFB4D88C2FF}">
      <dgm:prSet/>
      <dgm:spPr/>
      <dgm:t>
        <a:bodyPr/>
        <a:lstStyle/>
        <a:p>
          <a:endParaRPr lang="en-US"/>
        </a:p>
      </dgm:t>
    </dgm:pt>
    <dgm:pt modelId="{59671FB7-594F-4440-BEE4-B3F845D2DA5E}" type="sibTrans" cxnId="{F58ABE58-BA5B-43E7-A583-0DFB4D88C2FF}">
      <dgm:prSet/>
      <dgm:spPr/>
      <dgm:t>
        <a:bodyPr/>
        <a:lstStyle/>
        <a:p>
          <a:endParaRPr lang="en-US"/>
        </a:p>
      </dgm:t>
    </dgm:pt>
    <dgm:pt modelId="{1074D543-73F8-4FF7-B990-56886B6437B2}">
      <dgm:prSet phldrT="[Text]" custT="1"/>
      <dgm:spPr/>
      <dgm:t>
        <a:bodyPr/>
        <a:lstStyle/>
        <a:p>
          <a:pPr>
            <a:buClr>
              <a:schemeClr val="accent2"/>
            </a:buClr>
          </a:pPr>
          <a:r>
            <a:rPr lang="en-US" altLang="en-US" sz="1600" dirty="0">
              <a:solidFill>
                <a:schemeClr val="tx2"/>
              </a:solidFill>
            </a:rPr>
            <a:t>Patient must be present for all or some of the service</a:t>
          </a:r>
          <a:endParaRPr lang="en-US" sz="1600" dirty="0">
            <a:solidFill>
              <a:schemeClr val="tx2"/>
            </a:solidFill>
          </a:endParaRPr>
        </a:p>
      </dgm:t>
    </dgm:pt>
    <dgm:pt modelId="{885365A1-B045-4F29-9E42-26601A7B61A7}" type="parTrans" cxnId="{CA77C087-4449-446B-B2EE-AB3B36C6FE6B}">
      <dgm:prSet/>
      <dgm:spPr/>
      <dgm:t>
        <a:bodyPr/>
        <a:lstStyle/>
        <a:p>
          <a:endParaRPr lang="en-US"/>
        </a:p>
      </dgm:t>
    </dgm:pt>
    <dgm:pt modelId="{D141E061-4674-4D7E-A959-D89D8A724899}" type="sibTrans" cxnId="{CA77C087-4449-446B-B2EE-AB3B36C6FE6B}">
      <dgm:prSet/>
      <dgm:spPr/>
      <dgm:t>
        <a:bodyPr/>
        <a:lstStyle/>
        <a:p>
          <a:endParaRPr lang="en-US"/>
        </a:p>
      </dgm:t>
    </dgm:pt>
    <dgm:pt modelId="{7414C2E3-7725-4845-A705-DDED7C1861E6}">
      <dgm:prSet phldrT="[Text]" custT="1"/>
      <dgm:spPr/>
      <dgm:t>
        <a:bodyPr/>
        <a:lstStyle/>
        <a:p>
          <a:pPr>
            <a:buClr>
              <a:schemeClr val="accent2"/>
            </a:buClr>
          </a:pPr>
          <a:r>
            <a:rPr lang="en-US" altLang="en-US" sz="1600" dirty="0">
              <a:solidFill>
                <a:schemeClr val="tx2"/>
              </a:solidFill>
            </a:rPr>
            <a:t>Must devote full attention to the patient and cannot see other patient(s) during the same time</a:t>
          </a:r>
          <a:endParaRPr lang="en-US" sz="1600" dirty="0">
            <a:solidFill>
              <a:schemeClr val="tx2"/>
            </a:solidFill>
          </a:endParaRPr>
        </a:p>
      </dgm:t>
    </dgm:pt>
    <dgm:pt modelId="{5AF7E753-A06A-4C06-9623-FE9FE672BA6F}" type="parTrans" cxnId="{CD8523B8-FF83-4EC5-BF07-507BEB01823F}">
      <dgm:prSet/>
      <dgm:spPr/>
      <dgm:t>
        <a:bodyPr/>
        <a:lstStyle/>
        <a:p>
          <a:endParaRPr lang="en-US"/>
        </a:p>
      </dgm:t>
    </dgm:pt>
    <dgm:pt modelId="{8733C767-B0EE-446D-B249-054BC8DE1335}" type="sibTrans" cxnId="{CD8523B8-FF83-4EC5-BF07-507BEB01823F}">
      <dgm:prSet/>
      <dgm:spPr/>
      <dgm:t>
        <a:bodyPr/>
        <a:lstStyle/>
        <a:p>
          <a:endParaRPr lang="en-US"/>
        </a:p>
      </dgm:t>
    </dgm:pt>
    <dgm:pt modelId="{D22516FE-576A-4918-9CAE-15BF58AF23A4}">
      <dgm:prSet phldrT="[Text]" custT="1"/>
      <dgm:spPr/>
      <dgm:t>
        <a:bodyPr/>
        <a:lstStyle/>
        <a:p>
          <a:pPr>
            <a:buClr>
              <a:schemeClr val="accent2"/>
            </a:buClr>
            <a:buFontTx/>
            <a:buNone/>
          </a:pPr>
          <a:r>
            <a:rPr lang="en-US" altLang="en-US" sz="1600" dirty="0">
              <a:solidFill>
                <a:schemeClr val="tx2"/>
              </a:solidFill>
            </a:rPr>
            <a:t>psychotherapy codes</a:t>
          </a:r>
          <a:endParaRPr lang="en-US" sz="1600" dirty="0">
            <a:solidFill>
              <a:schemeClr val="tx2"/>
            </a:solidFill>
          </a:endParaRPr>
        </a:p>
      </dgm:t>
    </dgm:pt>
    <dgm:pt modelId="{A2882D4A-D893-4B2D-86E6-CD4FC02B8931}" type="parTrans" cxnId="{226DFC6B-CD9A-4AB1-8214-F6438D3D4451}">
      <dgm:prSet/>
      <dgm:spPr/>
      <dgm:t>
        <a:bodyPr/>
        <a:lstStyle/>
        <a:p>
          <a:endParaRPr lang="en-US"/>
        </a:p>
      </dgm:t>
    </dgm:pt>
    <dgm:pt modelId="{7E843F51-6909-4259-BAD3-DD7770823EAA}" type="sibTrans" cxnId="{226DFC6B-CD9A-4AB1-8214-F6438D3D4451}">
      <dgm:prSet/>
      <dgm:spPr/>
      <dgm:t>
        <a:bodyPr/>
        <a:lstStyle/>
        <a:p>
          <a:endParaRPr lang="en-US"/>
        </a:p>
      </dgm:t>
    </dgm:pt>
    <dgm:pt modelId="{BBB0EE87-8D0C-48AC-9FF5-24B643BB8935}" type="pres">
      <dgm:prSet presAssocID="{90917A9D-6CB9-49CB-ADA2-753F77195C22}" presName="Name0" presStyleCnt="0">
        <dgm:presLayoutVars>
          <dgm:chMax/>
          <dgm:chPref val="3"/>
          <dgm:dir/>
          <dgm:animOne val="branch"/>
          <dgm:animLvl val="lvl"/>
        </dgm:presLayoutVars>
      </dgm:prSet>
      <dgm:spPr/>
    </dgm:pt>
    <dgm:pt modelId="{A10C4A84-823B-4F77-8AEA-0BD2AF4CD84D}" type="pres">
      <dgm:prSet presAssocID="{E27AB054-A860-4FE2-A4C7-87A32C5C3168}" presName="composite" presStyleCnt="0"/>
      <dgm:spPr/>
    </dgm:pt>
    <dgm:pt modelId="{73A86AC3-9FE9-4164-9DEB-C6C282CB67EA}" type="pres">
      <dgm:prSet presAssocID="{E27AB054-A860-4FE2-A4C7-87A32C5C3168}" presName="FirstChild" presStyleLbl="revTx" presStyleIdx="0" presStyleCnt="6">
        <dgm:presLayoutVars>
          <dgm:chMax val="0"/>
          <dgm:chPref val="0"/>
          <dgm:bulletEnabled val="1"/>
        </dgm:presLayoutVars>
      </dgm:prSet>
      <dgm:spPr/>
    </dgm:pt>
    <dgm:pt modelId="{255673C2-520B-4A40-A194-3FCDF272A4B5}" type="pres">
      <dgm:prSet presAssocID="{E27AB054-A860-4FE2-A4C7-87A32C5C3168}" presName="Parent" presStyleLbl="alignNode1" presStyleIdx="0" presStyleCnt="3">
        <dgm:presLayoutVars>
          <dgm:chMax val="3"/>
          <dgm:chPref val="3"/>
          <dgm:bulletEnabled val="1"/>
        </dgm:presLayoutVars>
      </dgm:prSet>
      <dgm:spPr/>
    </dgm:pt>
    <dgm:pt modelId="{F5E13C5D-9808-4FF7-ABDE-E9D9F650FB2E}" type="pres">
      <dgm:prSet presAssocID="{E27AB054-A860-4FE2-A4C7-87A32C5C3168}" presName="Accent" presStyleLbl="parChTrans1D1" presStyleIdx="0" presStyleCnt="3"/>
      <dgm:spPr/>
    </dgm:pt>
    <dgm:pt modelId="{2E772FCD-54CD-4629-8E28-303FC6961EC6}" type="pres">
      <dgm:prSet presAssocID="{E27AB054-A860-4FE2-A4C7-87A32C5C3168}" presName="Child" presStyleLbl="revTx" presStyleIdx="1" presStyleCnt="6">
        <dgm:presLayoutVars>
          <dgm:chMax val="0"/>
          <dgm:chPref val="0"/>
          <dgm:bulletEnabled val="1"/>
        </dgm:presLayoutVars>
      </dgm:prSet>
      <dgm:spPr/>
    </dgm:pt>
    <dgm:pt modelId="{BD25CAA3-8A3B-4DB6-8911-3693BC405BDB}" type="pres">
      <dgm:prSet presAssocID="{78E95523-DCCC-46C5-9ED1-8E42694BBB46}" presName="sibTrans" presStyleCnt="0"/>
      <dgm:spPr/>
    </dgm:pt>
    <dgm:pt modelId="{7D40172B-F3E5-43CB-BBB4-A692A8E90605}" type="pres">
      <dgm:prSet presAssocID="{A5131743-54D6-47BC-AAFC-333DB51F4ADC}" presName="composite" presStyleCnt="0"/>
      <dgm:spPr/>
    </dgm:pt>
    <dgm:pt modelId="{1C34A0D3-86BA-4CF5-AF36-AC2149FCFA67}" type="pres">
      <dgm:prSet presAssocID="{A5131743-54D6-47BC-AAFC-333DB51F4ADC}" presName="FirstChild" presStyleLbl="revTx" presStyleIdx="2" presStyleCnt="6" custLinFactNeighborY="-51360">
        <dgm:presLayoutVars>
          <dgm:chMax val="0"/>
          <dgm:chPref val="0"/>
          <dgm:bulletEnabled val="1"/>
        </dgm:presLayoutVars>
      </dgm:prSet>
      <dgm:spPr/>
    </dgm:pt>
    <dgm:pt modelId="{FB22B398-3501-448F-A02C-022093C18B8D}" type="pres">
      <dgm:prSet presAssocID="{A5131743-54D6-47BC-AAFC-333DB51F4ADC}" presName="Parent" presStyleLbl="alignNode1" presStyleIdx="1" presStyleCnt="3" custLinFactNeighborY="-49648">
        <dgm:presLayoutVars>
          <dgm:chMax val="3"/>
          <dgm:chPref val="3"/>
          <dgm:bulletEnabled val="1"/>
        </dgm:presLayoutVars>
      </dgm:prSet>
      <dgm:spPr/>
    </dgm:pt>
    <dgm:pt modelId="{43B01585-A546-4D54-8CE8-CE14258B3A40}" type="pres">
      <dgm:prSet presAssocID="{A5131743-54D6-47BC-AAFC-333DB51F4ADC}" presName="Accent" presStyleLbl="parChTrans1D1" presStyleIdx="1" presStyleCnt="3" custLinFactY="-400000" custLinFactNeighborX="-99" custLinFactNeighborY="-498291"/>
      <dgm:spPr/>
    </dgm:pt>
    <dgm:pt modelId="{64883190-4959-4AD1-A30C-4A251A20781F}" type="pres">
      <dgm:prSet presAssocID="{A5131743-54D6-47BC-AAFC-333DB51F4ADC}" presName="Child" presStyleLbl="revTx" presStyleIdx="3" presStyleCnt="6" custScaleY="76230" custLinFactY="-19755" custLinFactNeighborY="-100000">
        <dgm:presLayoutVars>
          <dgm:chMax val="0"/>
          <dgm:chPref val="0"/>
          <dgm:bulletEnabled val="1"/>
        </dgm:presLayoutVars>
      </dgm:prSet>
      <dgm:spPr/>
    </dgm:pt>
    <dgm:pt modelId="{C1F87CE7-8A4F-450E-8F93-E1473E326640}" type="pres">
      <dgm:prSet presAssocID="{512A7877-B5E8-4580-8F44-42106B6E7674}" presName="sibTrans" presStyleCnt="0"/>
      <dgm:spPr/>
    </dgm:pt>
    <dgm:pt modelId="{7808A629-94C4-40C6-B3E1-745F072BB1A3}" type="pres">
      <dgm:prSet presAssocID="{74DB75C6-3291-415A-8C6B-85CAE591743A}" presName="composite" presStyleCnt="0"/>
      <dgm:spPr/>
    </dgm:pt>
    <dgm:pt modelId="{716A5F62-F285-494A-A3F9-89763E8F55C2}" type="pres">
      <dgm:prSet presAssocID="{74DB75C6-3291-415A-8C6B-85CAE591743A}" presName="FirstChild" presStyleLbl="revTx" presStyleIdx="4" presStyleCnt="6" custFlipHor="1" custScaleX="23316" custScaleY="68326" custLinFactNeighborY="-51360">
        <dgm:presLayoutVars>
          <dgm:chMax val="0"/>
          <dgm:chPref val="0"/>
          <dgm:bulletEnabled val="1"/>
        </dgm:presLayoutVars>
      </dgm:prSet>
      <dgm:spPr/>
    </dgm:pt>
    <dgm:pt modelId="{29D0DA47-D98D-4D8A-8053-F9A0B0EDB0B2}" type="pres">
      <dgm:prSet presAssocID="{74DB75C6-3291-415A-8C6B-85CAE591743A}" presName="Parent" presStyleLbl="alignNode1" presStyleIdx="2" presStyleCnt="3" custLinFactNeighborY="-55395">
        <dgm:presLayoutVars>
          <dgm:chMax val="3"/>
          <dgm:chPref val="3"/>
          <dgm:bulletEnabled val="1"/>
        </dgm:presLayoutVars>
      </dgm:prSet>
      <dgm:spPr/>
    </dgm:pt>
    <dgm:pt modelId="{1DA5D596-C9E2-40C8-8871-3EE3EB84876D}" type="pres">
      <dgm:prSet presAssocID="{74DB75C6-3291-415A-8C6B-85CAE591743A}" presName="Accent" presStyleLbl="parChTrans1D1" presStyleIdx="2" presStyleCnt="3" custLinFactY="-491219" custLinFactNeighborX="-1219" custLinFactNeighborY="-500000"/>
      <dgm:spPr/>
    </dgm:pt>
    <dgm:pt modelId="{D882C505-356B-431B-9F37-338660CEBDE2}" type="pres">
      <dgm:prSet presAssocID="{74DB75C6-3291-415A-8C6B-85CAE591743A}" presName="Child" presStyleLbl="revTx" presStyleIdx="5" presStyleCnt="6" custAng="0" custScaleY="36983" custLinFactNeighborY="-52710">
        <dgm:presLayoutVars>
          <dgm:chMax val="0"/>
          <dgm:chPref val="0"/>
          <dgm:bulletEnabled val="1"/>
        </dgm:presLayoutVars>
      </dgm:prSet>
      <dgm:spPr/>
    </dgm:pt>
  </dgm:ptLst>
  <dgm:cxnLst>
    <dgm:cxn modelId="{B3EE720A-DE27-485C-9FD9-FC58B5C39ABB}" type="presOf" srcId="{9B1207FA-C3F8-45EA-9DD0-530BAABF648D}" destId="{716A5F62-F285-494A-A3F9-89763E8F55C2}" srcOrd="0" destOrd="0" presId="urn:microsoft.com/office/officeart/2011/layout/TabList"/>
    <dgm:cxn modelId="{E909C30A-ACBE-441B-A8C9-2F2EA8BB4729}" type="presOf" srcId="{7AB4B7C3-D0C6-4DF7-95E7-841CCA23DD1B}" destId="{2E772FCD-54CD-4629-8E28-303FC6961EC6}" srcOrd="0" destOrd="0" presId="urn:microsoft.com/office/officeart/2011/layout/TabList"/>
    <dgm:cxn modelId="{FF81C518-39F7-472B-819F-3541C20C7DF4}" type="presOf" srcId="{D22516FE-576A-4918-9CAE-15BF58AF23A4}" destId="{2E772FCD-54CD-4629-8E28-303FC6961EC6}" srcOrd="0" destOrd="3" presId="urn:microsoft.com/office/officeart/2011/layout/TabList"/>
    <dgm:cxn modelId="{2F6F8B20-6DE3-42CE-8E3D-3C3591557EEB}" type="presOf" srcId="{E129666A-6F47-4EA6-8DA7-D6D6FEA21435}" destId="{D882C505-356B-431B-9F37-338660CEBDE2}" srcOrd="0" destOrd="0" presId="urn:microsoft.com/office/officeart/2011/layout/TabList"/>
    <dgm:cxn modelId="{A7B7D027-BC9B-4582-8261-92423ED86F71}" type="presOf" srcId="{FD75D627-42BD-4928-8204-CA940F899C3B}" destId="{64883190-4959-4AD1-A30C-4A251A20781F}" srcOrd="0" destOrd="0" presId="urn:microsoft.com/office/officeart/2011/layout/TabList"/>
    <dgm:cxn modelId="{CA2F7D2E-9387-4D8D-83F1-AB28BC0726CF}" srcId="{74DB75C6-3291-415A-8C6B-85CAE591743A}" destId="{E129666A-6F47-4EA6-8DA7-D6D6FEA21435}" srcOrd="1" destOrd="0" parTransId="{7970C9C2-CB75-417A-B6CA-94978039A774}" sibTransId="{6FC44B92-CCFB-4B6F-BA55-EC5FCEFAE9F5}"/>
    <dgm:cxn modelId="{4C6D782F-B7F8-42D4-8C6B-FEFE32456520}" type="presOf" srcId="{17C3EDB5-07F2-41A5-8C30-5D96E696AC75}" destId="{73A86AC3-9FE9-4164-9DEB-C6C282CB67EA}" srcOrd="0" destOrd="0" presId="urn:microsoft.com/office/officeart/2011/layout/TabList"/>
    <dgm:cxn modelId="{36416532-1E13-4465-A5D5-1B9FD88F6CC7}" type="presOf" srcId="{90917A9D-6CB9-49CB-ADA2-753F77195C22}" destId="{BBB0EE87-8D0C-48AC-9FF5-24B643BB8935}" srcOrd="0" destOrd="0" presId="urn:microsoft.com/office/officeart/2011/layout/TabList"/>
    <dgm:cxn modelId="{208AC85B-3C6F-4131-8182-40ACC0F39A99}" srcId="{E27AB054-A860-4FE2-A4C7-87A32C5C3168}" destId="{7AB4B7C3-D0C6-4DF7-95E7-841CCA23DD1B}" srcOrd="1" destOrd="0" parTransId="{6563DDCF-DC0A-4F7A-B140-536623A2DB19}" sibTransId="{89347231-85BB-4E6F-8102-3C4BC42226CA}"/>
    <dgm:cxn modelId="{558CF044-AA69-4A8D-A0E5-136B641DCF12}" srcId="{74DB75C6-3291-415A-8C6B-85CAE591743A}" destId="{9B1207FA-C3F8-45EA-9DD0-530BAABF648D}" srcOrd="0" destOrd="0" parTransId="{82D381F4-124E-4FAB-8220-06A8B58F4FEA}" sibTransId="{7428B66F-A056-4316-B4DF-2501B6A3EFD6}"/>
    <dgm:cxn modelId="{C0FD1C47-5637-43C1-B879-95BA32AF5CE8}" type="presOf" srcId="{1074D543-73F8-4FF7-B990-56886B6437B2}" destId="{64883190-4959-4AD1-A30C-4A251A20781F}" srcOrd="0" destOrd="1" presId="urn:microsoft.com/office/officeart/2011/layout/TabList"/>
    <dgm:cxn modelId="{6B0B3B6B-599B-494E-A2DD-8CF2E069F300}" srcId="{E27AB054-A860-4FE2-A4C7-87A32C5C3168}" destId="{17C3EDB5-07F2-41A5-8C30-5D96E696AC75}" srcOrd="0" destOrd="0" parTransId="{4E6CB823-9197-4D3C-B01F-92951F25F019}" sibTransId="{754D8EF6-980C-42B7-961E-1C73EB92AD86}"/>
    <dgm:cxn modelId="{226DFC6B-CD9A-4AB1-8214-F6438D3D4451}" srcId="{CEB8D22B-8A3F-4D0C-BB12-49896D5D8788}" destId="{D22516FE-576A-4918-9CAE-15BF58AF23A4}" srcOrd="0" destOrd="0" parTransId="{A2882D4A-D893-4B2D-86E6-CD4FC02B8931}" sibTransId="{7E843F51-6909-4259-BAD3-DD7770823EAA}"/>
    <dgm:cxn modelId="{7EE86A4E-9B04-498A-A00C-D404734A34E8}" srcId="{90917A9D-6CB9-49CB-ADA2-753F77195C22}" destId="{A5131743-54D6-47BC-AAFC-333DB51F4ADC}" srcOrd="1" destOrd="0" parTransId="{0062AAAC-11A0-4263-B87C-4CE818AC3E63}" sibTransId="{512A7877-B5E8-4580-8F44-42106B6E7674}"/>
    <dgm:cxn modelId="{FB424851-5DFC-427C-8B87-D2505462F49E}" srcId="{E27AB054-A860-4FE2-A4C7-87A32C5C3168}" destId="{CEB8D22B-8A3F-4D0C-BB12-49896D5D8788}" srcOrd="3" destOrd="0" parTransId="{892CDCA2-7A15-417D-875E-424EFD630A3D}" sibTransId="{0B1F704E-2E05-41AC-9FB1-EA3614F4EA34}"/>
    <dgm:cxn modelId="{3E7A2E73-20E2-4EDC-824B-68226B0A9C36}" type="presOf" srcId="{74DB75C6-3291-415A-8C6B-85CAE591743A}" destId="{29D0DA47-D98D-4D8A-8053-F9A0B0EDB0B2}" srcOrd="0" destOrd="0" presId="urn:microsoft.com/office/officeart/2011/layout/TabList"/>
    <dgm:cxn modelId="{C0F2C553-F358-43EF-9C00-16FB1A6376F5}" type="presOf" srcId="{CEB8D22B-8A3F-4D0C-BB12-49896D5D8788}" destId="{2E772FCD-54CD-4629-8E28-303FC6961EC6}" srcOrd="0" destOrd="2" presId="urn:microsoft.com/office/officeart/2011/layout/TabList"/>
    <dgm:cxn modelId="{F58ABE58-BA5B-43E7-A583-0DFB4D88C2FF}" srcId="{E27AB054-A860-4FE2-A4C7-87A32C5C3168}" destId="{F126EEC7-1AB7-4FD4-9E27-AB9CAEA709BD}" srcOrd="2" destOrd="0" parTransId="{52DA5BC9-342C-4909-AB93-A13906F94FDF}" sibTransId="{59671FB7-594F-4440-BEE4-B3F845D2DA5E}"/>
    <dgm:cxn modelId="{77C2BB87-7603-4CAE-9635-EAC63ECDED68}" srcId="{A5131743-54D6-47BC-AAFC-333DB51F4ADC}" destId="{151827BF-8854-48BB-A491-4B330D47EF0C}" srcOrd="0" destOrd="0" parTransId="{74846061-5B46-4200-B0A2-E4B02C2342D6}" sibTransId="{91D847EA-1A0E-4B84-9268-6A46E9BA940B}"/>
    <dgm:cxn modelId="{CA77C087-4449-446B-B2EE-AB3B36C6FE6B}" srcId="{A5131743-54D6-47BC-AAFC-333DB51F4ADC}" destId="{1074D543-73F8-4FF7-B990-56886B6437B2}" srcOrd="2" destOrd="0" parTransId="{885365A1-B045-4F29-9E42-26601A7B61A7}" sibTransId="{D141E061-4674-4D7E-A959-D89D8A724899}"/>
    <dgm:cxn modelId="{138300AE-DA19-465A-BE95-3CD08B93B3D2}" type="presOf" srcId="{7414C2E3-7725-4845-A705-DDED7C1861E6}" destId="{64883190-4959-4AD1-A30C-4A251A20781F}" srcOrd="0" destOrd="2" presId="urn:microsoft.com/office/officeart/2011/layout/TabList"/>
    <dgm:cxn modelId="{5C8A2EB5-5960-4E5E-A5BF-A26724184BE2}" srcId="{90917A9D-6CB9-49CB-ADA2-753F77195C22}" destId="{E27AB054-A860-4FE2-A4C7-87A32C5C3168}" srcOrd="0" destOrd="0" parTransId="{46F8472A-BCAB-4B73-AD8F-70F5629FD6BD}" sibTransId="{78E95523-DCCC-46C5-9ED1-8E42694BBB46}"/>
    <dgm:cxn modelId="{CD8523B8-FF83-4EC5-BF07-507BEB01823F}" srcId="{A5131743-54D6-47BC-AAFC-333DB51F4ADC}" destId="{7414C2E3-7725-4845-A705-DDED7C1861E6}" srcOrd="3" destOrd="0" parTransId="{5AF7E753-A06A-4C06-9623-FE9FE672BA6F}" sibTransId="{8733C767-B0EE-446D-B249-054BC8DE1335}"/>
    <dgm:cxn modelId="{0BEF61BD-39F6-4CA6-BE07-7CD4D30C6068}" type="presOf" srcId="{151827BF-8854-48BB-A491-4B330D47EF0C}" destId="{1C34A0D3-86BA-4CF5-AF36-AC2149FCFA67}" srcOrd="0" destOrd="0" presId="urn:microsoft.com/office/officeart/2011/layout/TabList"/>
    <dgm:cxn modelId="{D0179ECB-150E-43E6-8622-9B812D31D549}" srcId="{A5131743-54D6-47BC-AAFC-333DB51F4ADC}" destId="{FD75D627-42BD-4928-8204-CA940F899C3B}" srcOrd="1" destOrd="0" parTransId="{4E432A2B-8559-438C-B7F0-1D60C5A7577A}" sibTransId="{FA783884-7E36-4B25-9A4E-BD1856EB42AE}"/>
    <dgm:cxn modelId="{DCF01AD9-CE15-4FA8-A037-19859E4566ED}" type="presOf" srcId="{E27AB054-A860-4FE2-A4C7-87A32C5C3168}" destId="{255673C2-520B-4A40-A194-3FCDF272A4B5}" srcOrd="0" destOrd="0" presId="urn:microsoft.com/office/officeart/2011/layout/TabList"/>
    <dgm:cxn modelId="{386D3AF0-8912-4F9F-B6B7-53C3255DB9A4}" type="presOf" srcId="{A5131743-54D6-47BC-AAFC-333DB51F4ADC}" destId="{FB22B398-3501-448F-A02C-022093C18B8D}" srcOrd="0" destOrd="0" presId="urn:microsoft.com/office/officeart/2011/layout/TabList"/>
    <dgm:cxn modelId="{00C4E3F1-D0BB-42DB-ACAE-5EBBAA3E92F2}" type="presOf" srcId="{F126EEC7-1AB7-4FD4-9E27-AB9CAEA709BD}" destId="{2E772FCD-54CD-4629-8E28-303FC6961EC6}" srcOrd="0" destOrd="1" presId="urn:microsoft.com/office/officeart/2011/layout/TabList"/>
    <dgm:cxn modelId="{739CE6F2-C59B-4C6A-9FFD-F84F8D2B854F}" srcId="{90917A9D-6CB9-49CB-ADA2-753F77195C22}" destId="{74DB75C6-3291-415A-8C6B-85CAE591743A}" srcOrd="2" destOrd="0" parTransId="{EC161A23-2F6B-49A6-B8C7-6C334E5F3FE7}" sibTransId="{78AD836F-3131-4B10-8773-D18379BD0668}"/>
    <dgm:cxn modelId="{879F13F5-6B40-4DC8-BF8C-150B33FD4015}" type="presOf" srcId="{944C7967-F567-4B80-BEBB-180E8F3CEE3E}" destId="{2E772FCD-54CD-4629-8E28-303FC6961EC6}" srcOrd="0" destOrd="4" presId="urn:microsoft.com/office/officeart/2011/layout/TabList"/>
    <dgm:cxn modelId="{E65A0CFD-C038-49C7-B69F-2B098AC89709}" srcId="{E27AB054-A860-4FE2-A4C7-87A32C5C3168}" destId="{944C7967-F567-4B80-BEBB-180E8F3CEE3E}" srcOrd="4" destOrd="0" parTransId="{AC6A2DAE-451C-4D32-9FD2-84FCC99CBDF7}" sibTransId="{C2969581-1548-4977-8D48-EFD6BDEC6CFE}"/>
    <dgm:cxn modelId="{42FF4EAB-84A2-41FC-8A82-6E79190F07DF}" type="presParOf" srcId="{BBB0EE87-8D0C-48AC-9FF5-24B643BB8935}" destId="{A10C4A84-823B-4F77-8AEA-0BD2AF4CD84D}" srcOrd="0" destOrd="0" presId="urn:microsoft.com/office/officeart/2011/layout/TabList"/>
    <dgm:cxn modelId="{6DC803BD-FDBF-440F-B8A5-9CC10144ED1E}" type="presParOf" srcId="{A10C4A84-823B-4F77-8AEA-0BD2AF4CD84D}" destId="{73A86AC3-9FE9-4164-9DEB-C6C282CB67EA}" srcOrd="0" destOrd="0" presId="urn:microsoft.com/office/officeart/2011/layout/TabList"/>
    <dgm:cxn modelId="{381B701E-ACE4-47CF-BAF6-82024E856395}" type="presParOf" srcId="{A10C4A84-823B-4F77-8AEA-0BD2AF4CD84D}" destId="{255673C2-520B-4A40-A194-3FCDF272A4B5}" srcOrd="1" destOrd="0" presId="urn:microsoft.com/office/officeart/2011/layout/TabList"/>
    <dgm:cxn modelId="{40616107-EE6D-4BA4-9F16-0D58E037F73B}" type="presParOf" srcId="{A10C4A84-823B-4F77-8AEA-0BD2AF4CD84D}" destId="{F5E13C5D-9808-4FF7-ABDE-E9D9F650FB2E}" srcOrd="2" destOrd="0" presId="urn:microsoft.com/office/officeart/2011/layout/TabList"/>
    <dgm:cxn modelId="{88E0D5C1-CA01-4C28-AE3F-2385EEDBA242}" type="presParOf" srcId="{BBB0EE87-8D0C-48AC-9FF5-24B643BB8935}" destId="{2E772FCD-54CD-4629-8E28-303FC6961EC6}" srcOrd="1" destOrd="0" presId="urn:microsoft.com/office/officeart/2011/layout/TabList"/>
    <dgm:cxn modelId="{D0A858FC-7E3F-4A73-9EED-96D9AE54862F}" type="presParOf" srcId="{BBB0EE87-8D0C-48AC-9FF5-24B643BB8935}" destId="{BD25CAA3-8A3B-4DB6-8911-3693BC405BDB}" srcOrd="2" destOrd="0" presId="urn:microsoft.com/office/officeart/2011/layout/TabList"/>
    <dgm:cxn modelId="{E539F181-9CC5-4A3C-B124-7FD6E39FF051}" type="presParOf" srcId="{BBB0EE87-8D0C-48AC-9FF5-24B643BB8935}" destId="{7D40172B-F3E5-43CB-BBB4-A692A8E90605}" srcOrd="3" destOrd="0" presId="urn:microsoft.com/office/officeart/2011/layout/TabList"/>
    <dgm:cxn modelId="{82AFF957-BEDF-4571-BB5B-E73C98DBAC53}" type="presParOf" srcId="{7D40172B-F3E5-43CB-BBB4-A692A8E90605}" destId="{1C34A0D3-86BA-4CF5-AF36-AC2149FCFA67}" srcOrd="0" destOrd="0" presId="urn:microsoft.com/office/officeart/2011/layout/TabList"/>
    <dgm:cxn modelId="{D81F1110-F3B7-4CA8-8890-A75CE4D3DAC0}" type="presParOf" srcId="{7D40172B-F3E5-43CB-BBB4-A692A8E90605}" destId="{FB22B398-3501-448F-A02C-022093C18B8D}" srcOrd="1" destOrd="0" presId="urn:microsoft.com/office/officeart/2011/layout/TabList"/>
    <dgm:cxn modelId="{EC38B3DB-F6EB-48C8-887D-6473CB1E19F4}" type="presParOf" srcId="{7D40172B-F3E5-43CB-BBB4-A692A8E90605}" destId="{43B01585-A546-4D54-8CE8-CE14258B3A40}" srcOrd="2" destOrd="0" presId="urn:microsoft.com/office/officeart/2011/layout/TabList"/>
    <dgm:cxn modelId="{F633B41E-E38F-420C-A8DE-A78A4E86CD2D}" type="presParOf" srcId="{BBB0EE87-8D0C-48AC-9FF5-24B643BB8935}" destId="{64883190-4959-4AD1-A30C-4A251A20781F}" srcOrd="4" destOrd="0" presId="urn:microsoft.com/office/officeart/2011/layout/TabList"/>
    <dgm:cxn modelId="{CBA7E90C-5FC1-4C3F-BEE0-C2098AF96B2A}" type="presParOf" srcId="{BBB0EE87-8D0C-48AC-9FF5-24B643BB8935}" destId="{C1F87CE7-8A4F-450E-8F93-E1473E326640}" srcOrd="5" destOrd="0" presId="urn:microsoft.com/office/officeart/2011/layout/TabList"/>
    <dgm:cxn modelId="{AE23D980-7C87-4812-A085-DFA90A55E72D}" type="presParOf" srcId="{BBB0EE87-8D0C-48AC-9FF5-24B643BB8935}" destId="{7808A629-94C4-40C6-B3E1-745F072BB1A3}" srcOrd="6" destOrd="0" presId="urn:microsoft.com/office/officeart/2011/layout/TabList"/>
    <dgm:cxn modelId="{E2D40E52-487D-4E5B-B754-9CCB3C931BA5}" type="presParOf" srcId="{7808A629-94C4-40C6-B3E1-745F072BB1A3}" destId="{716A5F62-F285-494A-A3F9-89763E8F55C2}" srcOrd="0" destOrd="0" presId="urn:microsoft.com/office/officeart/2011/layout/TabList"/>
    <dgm:cxn modelId="{787FA4A3-A631-40BB-81D5-29339180B025}" type="presParOf" srcId="{7808A629-94C4-40C6-B3E1-745F072BB1A3}" destId="{29D0DA47-D98D-4D8A-8053-F9A0B0EDB0B2}" srcOrd="1" destOrd="0" presId="urn:microsoft.com/office/officeart/2011/layout/TabList"/>
    <dgm:cxn modelId="{C1B1CB35-865B-4975-B429-8C725025262D}" type="presParOf" srcId="{7808A629-94C4-40C6-B3E1-745F072BB1A3}" destId="{1DA5D596-C9E2-40C8-8871-3EE3EB84876D}" srcOrd="2" destOrd="0" presId="urn:microsoft.com/office/officeart/2011/layout/TabList"/>
    <dgm:cxn modelId="{9F55BB42-2226-4A48-8112-DEAC06BEC6D7}" type="presParOf" srcId="{BBB0EE87-8D0C-48AC-9FF5-24B643BB8935}" destId="{D882C505-356B-431B-9F37-338660CEBDE2}" srcOrd="7"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EB1B61C-D29C-451D-97FE-DC6D395ACB64}" type="doc">
      <dgm:prSet loTypeId="urn:diagrams.loki3.com/BracketList" loCatId="list" qsTypeId="urn:microsoft.com/office/officeart/2005/8/quickstyle/simple1" qsCatId="simple" csTypeId="urn:microsoft.com/office/officeart/2005/8/colors/accent6_5" csCatId="accent6" phldr="1"/>
      <dgm:spPr/>
      <dgm:t>
        <a:bodyPr/>
        <a:lstStyle/>
        <a:p>
          <a:endParaRPr lang="en-US"/>
        </a:p>
      </dgm:t>
    </dgm:pt>
    <dgm:pt modelId="{B0DC3A91-D848-4E1C-91A8-C7900B77EA35}">
      <dgm:prSet phldrT="[Text]" custT="1"/>
      <dgm:spPr>
        <a:solidFill>
          <a:schemeClr val="accent5">
            <a:lumMod val="60000"/>
            <a:lumOff val="40000"/>
            <a:alpha val="90000"/>
          </a:schemeClr>
        </a:solidFill>
      </dgm:spPr>
      <dgm:t>
        <a:bodyPr/>
        <a:lstStyle/>
        <a:p>
          <a:r>
            <a:rPr lang="en-US" altLang="en-US" sz="1800" dirty="0">
              <a:solidFill>
                <a:schemeClr val="tx2"/>
              </a:solidFill>
            </a:rPr>
            <a:t>Have individuals legally responsible for their care such as minors or adults with guardians</a:t>
          </a:r>
          <a:endParaRPr lang="en-US" sz="1800" dirty="0">
            <a:solidFill>
              <a:schemeClr val="tx2"/>
            </a:solidFill>
          </a:endParaRPr>
        </a:p>
      </dgm:t>
    </dgm:pt>
    <dgm:pt modelId="{08A48859-6528-479B-BCEB-78CB4DBC5142}" type="parTrans" cxnId="{E561E9C1-9314-440D-B76E-424BBB754518}">
      <dgm:prSet/>
      <dgm:spPr/>
      <dgm:t>
        <a:bodyPr/>
        <a:lstStyle/>
        <a:p>
          <a:endParaRPr lang="en-US"/>
        </a:p>
      </dgm:t>
    </dgm:pt>
    <dgm:pt modelId="{1B240F81-8879-42F8-B500-94D46C7BA39B}" type="sibTrans" cxnId="{E561E9C1-9314-440D-B76E-424BBB754518}">
      <dgm:prSet/>
      <dgm:spPr/>
      <dgm:t>
        <a:bodyPr/>
        <a:lstStyle/>
        <a:p>
          <a:endParaRPr lang="en-US"/>
        </a:p>
      </dgm:t>
    </dgm:pt>
    <dgm:pt modelId="{F0AB76A3-F2FF-4CB0-AC2A-ABF484674AD1}">
      <dgm:prSet phldrT="[Text]"/>
      <dgm:spPr/>
      <dgm:t>
        <a:bodyPr/>
        <a:lstStyle/>
        <a:p>
          <a:pPr algn="l"/>
          <a:r>
            <a:rPr lang="en-US" b="1" dirty="0">
              <a:solidFill>
                <a:schemeClr val="tx2"/>
              </a:solidFill>
            </a:rPr>
            <a:t>Patient Factors</a:t>
          </a:r>
        </a:p>
      </dgm:t>
    </dgm:pt>
    <dgm:pt modelId="{45BF428F-30D8-4E8D-A34D-FC5FCD62160F}" type="sibTrans" cxnId="{5784BADC-9210-43AC-B840-4F58C13B28F3}">
      <dgm:prSet/>
      <dgm:spPr/>
      <dgm:t>
        <a:bodyPr/>
        <a:lstStyle/>
        <a:p>
          <a:endParaRPr lang="en-US"/>
        </a:p>
      </dgm:t>
    </dgm:pt>
    <dgm:pt modelId="{BC9EF78A-075B-4288-A09C-D190529B9FA1}" type="parTrans" cxnId="{5784BADC-9210-43AC-B840-4F58C13B28F3}">
      <dgm:prSet/>
      <dgm:spPr/>
      <dgm:t>
        <a:bodyPr/>
        <a:lstStyle/>
        <a:p>
          <a:endParaRPr lang="en-US"/>
        </a:p>
      </dgm:t>
    </dgm:pt>
    <dgm:pt modelId="{B59513BF-963E-4496-9559-A454512B72A9}">
      <dgm:prSet phldrT="[Text]" custT="1"/>
      <dgm:spPr>
        <a:solidFill>
          <a:schemeClr val="accent5">
            <a:lumMod val="60000"/>
            <a:lumOff val="40000"/>
            <a:alpha val="90000"/>
          </a:schemeClr>
        </a:solidFill>
      </dgm:spPr>
      <dgm:t>
        <a:bodyPr/>
        <a:lstStyle/>
        <a:p>
          <a:r>
            <a:rPr lang="en-US" altLang="en-US" sz="1800" dirty="0">
              <a:solidFill>
                <a:schemeClr val="tx2"/>
              </a:solidFill>
            </a:rPr>
            <a:t>Request others to be involved in their care during the visit </a:t>
          </a:r>
          <a:r>
            <a:rPr lang="en-US" altLang="en-US" sz="1800" b="1" dirty="0">
              <a:solidFill>
                <a:schemeClr val="tx2"/>
              </a:solidFill>
            </a:rPr>
            <a:t>OR</a:t>
          </a:r>
          <a:endParaRPr lang="en-US" sz="1800" b="1" dirty="0">
            <a:solidFill>
              <a:schemeClr val="tx2"/>
            </a:solidFill>
          </a:endParaRPr>
        </a:p>
      </dgm:t>
    </dgm:pt>
    <dgm:pt modelId="{26D6CD34-3633-44F7-8FF9-E8057F4F0F2F}" type="parTrans" cxnId="{6056F843-D48B-4EAB-8F87-0FEF68E5D7DB}">
      <dgm:prSet/>
      <dgm:spPr/>
      <dgm:t>
        <a:bodyPr/>
        <a:lstStyle/>
        <a:p>
          <a:endParaRPr lang="en-US"/>
        </a:p>
      </dgm:t>
    </dgm:pt>
    <dgm:pt modelId="{F9AF4824-24D6-4AB7-88A7-4679F7A5620B}" type="sibTrans" cxnId="{6056F843-D48B-4EAB-8F87-0FEF68E5D7DB}">
      <dgm:prSet/>
      <dgm:spPr/>
      <dgm:t>
        <a:bodyPr/>
        <a:lstStyle/>
        <a:p>
          <a:endParaRPr lang="en-US"/>
        </a:p>
      </dgm:t>
    </dgm:pt>
    <dgm:pt modelId="{ACBB4C70-F6BE-476B-8D25-4256393C4CE9}">
      <dgm:prSet custT="1"/>
      <dgm:spPr>
        <a:solidFill>
          <a:schemeClr val="accent5">
            <a:lumMod val="60000"/>
            <a:lumOff val="40000"/>
            <a:alpha val="90000"/>
          </a:schemeClr>
        </a:solidFill>
      </dgm:spPr>
      <dgm:t>
        <a:bodyPr/>
        <a:lstStyle/>
        <a:p>
          <a:r>
            <a:rPr lang="en-US" altLang="en-US" sz="1800" dirty="0">
              <a:solidFill>
                <a:schemeClr val="tx2"/>
              </a:solidFill>
            </a:rPr>
            <a:t>Require the involvement of third parties such as child welfare agencies</a:t>
          </a:r>
          <a:endParaRPr lang="en-US" sz="1800" dirty="0">
            <a:solidFill>
              <a:schemeClr val="tx2"/>
            </a:solidFill>
          </a:endParaRPr>
        </a:p>
      </dgm:t>
    </dgm:pt>
    <dgm:pt modelId="{0CE32F07-D1C0-427D-A8EF-BD051CE4714D}" type="parTrans" cxnId="{E6EA711D-A83D-40F8-A9E5-7892B425A26C}">
      <dgm:prSet/>
      <dgm:spPr/>
      <dgm:t>
        <a:bodyPr/>
        <a:lstStyle/>
        <a:p>
          <a:endParaRPr lang="en-US"/>
        </a:p>
      </dgm:t>
    </dgm:pt>
    <dgm:pt modelId="{4210AE3C-7ADB-4062-B337-6F6BBD6D199E}" type="sibTrans" cxnId="{E6EA711D-A83D-40F8-A9E5-7892B425A26C}">
      <dgm:prSet/>
      <dgm:spPr/>
      <dgm:t>
        <a:bodyPr/>
        <a:lstStyle/>
        <a:p>
          <a:endParaRPr lang="en-US"/>
        </a:p>
      </dgm:t>
    </dgm:pt>
    <dgm:pt modelId="{4A8CB10F-D11F-4F03-BDB7-608DCD91F2AB}" type="pres">
      <dgm:prSet presAssocID="{1EB1B61C-D29C-451D-97FE-DC6D395ACB64}" presName="Name0" presStyleCnt="0">
        <dgm:presLayoutVars>
          <dgm:dir/>
          <dgm:animLvl val="lvl"/>
          <dgm:resizeHandles val="exact"/>
        </dgm:presLayoutVars>
      </dgm:prSet>
      <dgm:spPr/>
    </dgm:pt>
    <dgm:pt modelId="{AE09AA09-3097-48BD-9DEC-9098CEA7C961}" type="pres">
      <dgm:prSet presAssocID="{F0AB76A3-F2FF-4CB0-AC2A-ABF484674AD1}" presName="linNode" presStyleCnt="0"/>
      <dgm:spPr/>
    </dgm:pt>
    <dgm:pt modelId="{E389F078-DE90-4011-B475-A74AE9A2587B}" type="pres">
      <dgm:prSet presAssocID="{F0AB76A3-F2FF-4CB0-AC2A-ABF484674AD1}" presName="parTx" presStyleLbl="revTx" presStyleIdx="0" presStyleCnt="1">
        <dgm:presLayoutVars>
          <dgm:chMax val="1"/>
          <dgm:bulletEnabled val="1"/>
        </dgm:presLayoutVars>
      </dgm:prSet>
      <dgm:spPr/>
    </dgm:pt>
    <dgm:pt modelId="{C27BEBBF-1F45-4526-972C-50821B5001CE}" type="pres">
      <dgm:prSet presAssocID="{F0AB76A3-F2FF-4CB0-AC2A-ABF484674AD1}" presName="bracket" presStyleLbl="parChTrans1D1" presStyleIdx="0" presStyleCnt="1"/>
      <dgm:spPr/>
    </dgm:pt>
    <dgm:pt modelId="{BB01F78D-A84D-43E7-A7C8-8C910B18A398}" type="pres">
      <dgm:prSet presAssocID="{F0AB76A3-F2FF-4CB0-AC2A-ABF484674AD1}" presName="spH" presStyleCnt="0"/>
      <dgm:spPr/>
    </dgm:pt>
    <dgm:pt modelId="{D9B05612-5785-4207-80CF-80DAEBCD56D9}" type="pres">
      <dgm:prSet presAssocID="{F0AB76A3-F2FF-4CB0-AC2A-ABF484674AD1}" presName="desTx" presStyleLbl="node1" presStyleIdx="0" presStyleCnt="1">
        <dgm:presLayoutVars>
          <dgm:bulletEnabled val="1"/>
        </dgm:presLayoutVars>
      </dgm:prSet>
      <dgm:spPr/>
    </dgm:pt>
  </dgm:ptLst>
  <dgm:cxnLst>
    <dgm:cxn modelId="{33FB531C-8FC0-4E34-A722-39846BD1AA68}" type="presOf" srcId="{ACBB4C70-F6BE-476B-8D25-4256393C4CE9}" destId="{D9B05612-5785-4207-80CF-80DAEBCD56D9}" srcOrd="0" destOrd="2" presId="urn:diagrams.loki3.com/BracketList"/>
    <dgm:cxn modelId="{E6EA711D-A83D-40F8-A9E5-7892B425A26C}" srcId="{F0AB76A3-F2FF-4CB0-AC2A-ABF484674AD1}" destId="{ACBB4C70-F6BE-476B-8D25-4256393C4CE9}" srcOrd="2" destOrd="0" parTransId="{0CE32F07-D1C0-427D-A8EF-BD051CE4714D}" sibTransId="{4210AE3C-7ADB-4062-B337-6F6BBD6D199E}"/>
    <dgm:cxn modelId="{6056F843-D48B-4EAB-8F87-0FEF68E5D7DB}" srcId="{F0AB76A3-F2FF-4CB0-AC2A-ABF484674AD1}" destId="{B59513BF-963E-4496-9559-A454512B72A9}" srcOrd="1" destOrd="0" parTransId="{26D6CD34-3633-44F7-8FF9-E8057F4F0F2F}" sibTransId="{F9AF4824-24D6-4AB7-88A7-4679F7A5620B}"/>
    <dgm:cxn modelId="{9C48DC4E-34AD-4807-97A1-16BFC13A4227}" type="presOf" srcId="{1EB1B61C-D29C-451D-97FE-DC6D395ACB64}" destId="{4A8CB10F-D11F-4F03-BDB7-608DCD91F2AB}" srcOrd="0" destOrd="0" presId="urn:diagrams.loki3.com/BracketList"/>
    <dgm:cxn modelId="{1469B0B3-196B-4458-9E89-FA5EBF224AC1}" type="presOf" srcId="{B59513BF-963E-4496-9559-A454512B72A9}" destId="{D9B05612-5785-4207-80CF-80DAEBCD56D9}" srcOrd="0" destOrd="1" presId="urn:diagrams.loki3.com/BracketList"/>
    <dgm:cxn modelId="{1EAC0FB8-C21D-43C4-AE68-312BC58C3E8D}" type="presOf" srcId="{F0AB76A3-F2FF-4CB0-AC2A-ABF484674AD1}" destId="{E389F078-DE90-4011-B475-A74AE9A2587B}" srcOrd="0" destOrd="0" presId="urn:diagrams.loki3.com/BracketList"/>
    <dgm:cxn modelId="{E561E9C1-9314-440D-B76E-424BBB754518}" srcId="{F0AB76A3-F2FF-4CB0-AC2A-ABF484674AD1}" destId="{B0DC3A91-D848-4E1C-91A8-C7900B77EA35}" srcOrd="0" destOrd="0" parTransId="{08A48859-6528-479B-BCEB-78CB4DBC5142}" sibTransId="{1B240F81-8879-42F8-B500-94D46C7BA39B}"/>
    <dgm:cxn modelId="{5784BADC-9210-43AC-B840-4F58C13B28F3}" srcId="{1EB1B61C-D29C-451D-97FE-DC6D395ACB64}" destId="{F0AB76A3-F2FF-4CB0-AC2A-ABF484674AD1}" srcOrd="0" destOrd="0" parTransId="{BC9EF78A-075B-4288-A09C-D190529B9FA1}" sibTransId="{45BF428F-30D8-4E8D-A34D-FC5FCD62160F}"/>
    <dgm:cxn modelId="{F67698E9-CE8A-40A1-B969-0BFC7DE1158F}" type="presOf" srcId="{B0DC3A91-D848-4E1C-91A8-C7900B77EA35}" destId="{D9B05612-5785-4207-80CF-80DAEBCD56D9}" srcOrd="0" destOrd="0" presId="urn:diagrams.loki3.com/BracketList"/>
    <dgm:cxn modelId="{540D3F0E-211C-467E-BE3F-AD9894E7B99D}" type="presParOf" srcId="{4A8CB10F-D11F-4F03-BDB7-608DCD91F2AB}" destId="{AE09AA09-3097-48BD-9DEC-9098CEA7C961}" srcOrd="0" destOrd="0" presId="urn:diagrams.loki3.com/BracketList"/>
    <dgm:cxn modelId="{E6871F18-41F7-4C8E-B539-0BF76AD4A3C4}" type="presParOf" srcId="{AE09AA09-3097-48BD-9DEC-9098CEA7C961}" destId="{E389F078-DE90-4011-B475-A74AE9A2587B}" srcOrd="0" destOrd="0" presId="urn:diagrams.loki3.com/BracketList"/>
    <dgm:cxn modelId="{DBC18241-D30B-4BF4-9FDF-A01A0227A34A}" type="presParOf" srcId="{AE09AA09-3097-48BD-9DEC-9098CEA7C961}" destId="{C27BEBBF-1F45-4526-972C-50821B5001CE}" srcOrd="1" destOrd="0" presId="urn:diagrams.loki3.com/BracketList"/>
    <dgm:cxn modelId="{A2B83BA8-1D80-4063-BFDF-488B58C35EAD}" type="presParOf" srcId="{AE09AA09-3097-48BD-9DEC-9098CEA7C961}" destId="{BB01F78D-A84D-43E7-A7C8-8C910B18A398}" srcOrd="2" destOrd="0" presId="urn:diagrams.loki3.com/BracketList"/>
    <dgm:cxn modelId="{4BA71326-F475-437B-A47F-482FB3CEF156}" type="presParOf" srcId="{AE09AA09-3097-48BD-9DEC-9098CEA7C961}" destId="{D9B05612-5785-4207-80CF-80DAEBCD56D9}" srcOrd="3" destOrd="0" presId="urn:diagrams.loki3.com/BracketLis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9BDE542-6E45-4CC0-9D0E-82EEC9B60D60}" type="doc">
      <dgm:prSet loTypeId="urn:microsoft.com/office/officeart/2005/8/layout/lProcess2" loCatId="list" qsTypeId="urn:microsoft.com/office/officeart/2005/8/quickstyle/simple1" qsCatId="simple" csTypeId="urn:microsoft.com/office/officeart/2005/8/colors/colorful1" csCatId="colorful" phldr="1"/>
      <dgm:spPr/>
      <dgm:t>
        <a:bodyPr/>
        <a:lstStyle/>
        <a:p>
          <a:endParaRPr lang="en-US"/>
        </a:p>
      </dgm:t>
    </dgm:pt>
    <dgm:pt modelId="{735DBC41-C439-4428-844F-95E2874E988D}">
      <dgm:prSet phldrT="[Text]" custT="1"/>
      <dgm:spPr>
        <a:solidFill>
          <a:schemeClr val="accent5">
            <a:lumMod val="40000"/>
            <a:lumOff val="60000"/>
          </a:schemeClr>
        </a:solidFill>
      </dgm:spPr>
      <dgm:t>
        <a:bodyPr lIns="0" tIns="91440" rIns="0" bIns="0" anchor="t" anchorCtr="0"/>
        <a:lstStyle/>
        <a:p>
          <a:r>
            <a:rPr lang="en-US" sz="1800" b="1">
              <a:solidFill>
                <a:schemeClr val="accent2">
                  <a:lumMod val="50000"/>
                </a:schemeClr>
              </a:solidFill>
            </a:rPr>
            <a:t>Level II consultations</a:t>
          </a:r>
        </a:p>
      </dgm:t>
    </dgm:pt>
    <dgm:pt modelId="{7722469A-5393-48A4-AB0B-0063E7793842}" type="parTrans" cxnId="{FD8BDD95-FD30-4779-A92F-96363D3FD9BF}">
      <dgm:prSet/>
      <dgm:spPr/>
      <dgm:t>
        <a:bodyPr/>
        <a:lstStyle/>
        <a:p>
          <a:endParaRPr lang="en-US"/>
        </a:p>
      </dgm:t>
    </dgm:pt>
    <dgm:pt modelId="{E75333F3-FD09-4AE0-BD70-2AB16322EEF0}" type="sibTrans" cxnId="{FD8BDD95-FD30-4779-A92F-96363D3FD9BF}">
      <dgm:prSet/>
      <dgm:spPr/>
      <dgm:t>
        <a:bodyPr/>
        <a:lstStyle/>
        <a:p>
          <a:endParaRPr lang="en-US"/>
        </a:p>
      </dgm:t>
    </dgm:pt>
    <dgm:pt modelId="{47DCD64E-D31C-4FD2-9991-6F3B00F765E4}">
      <dgm:prSet phldrT="[Text]" custT="1"/>
      <dgm:spPr>
        <a:solidFill>
          <a:schemeClr val="accent5"/>
        </a:solidFill>
      </dgm:spPr>
      <dgm:t>
        <a:bodyPr/>
        <a:lstStyle/>
        <a:p>
          <a:pPr>
            <a:lnSpc>
              <a:spcPct val="100000"/>
            </a:lnSpc>
            <a:spcAft>
              <a:spcPts val="0"/>
            </a:spcAft>
          </a:pPr>
          <a:r>
            <a:rPr lang="en-US" sz="1400" b="1">
              <a:solidFill>
                <a:schemeClr val="tx1"/>
              </a:solidFill>
            </a:rPr>
            <a:t>99242</a:t>
          </a:r>
        </a:p>
        <a:p>
          <a:pPr>
            <a:lnSpc>
              <a:spcPct val="100000"/>
            </a:lnSpc>
            <a:spcAft>
              <a:spcPts val="0"/>
            </a:spcAft>
          </a:pPr>
          <a:r>
            <a:rPr lang="en-US" sz="1400" b="1">
              <a:solidFill>
                <a:schemeClr val="tx1"/>
              </a:solidFill>
            </a:rPr>
            <a:t>Straight-forward </a:t>
          </a:r>
          <a:r>
            <a:rPr lang="en-US" sz="1400" b="0">
              <a:solidFill>
                <a:schemeClr val="tx1"/>
              </a:solidFill>
            </a:rPr>
            <a:t>MDM or </a:t>
          </a:r>
          <a:r>
            <a:rPr lang="en-US" sz="1400" b="1" u="sng">
              <a:solidFill>
                <a:schemeClr val="tx1"/>
              </a:solidFill>
            </a:rPr>
            <a:t>20 minutes </a:t>
          </a:r>
          <a:r>
            <a:rPr lang="en-US" sz="1400" b="0">
              <a:solidFill>
                <a:schemeClr val="tx1"/>
              </a:solidFill>
            </a:rPr>
            <a:t>total time</a:t>
          </a:r>
        </a:p>
      </dgm:t>
    </dgm:pt>
    <dgm:pt modelId="{42DA9DEB-155C-495F-B32B-545EE959B3BE}" type="parTrans" cxnId="{EB7A2103-5DD8-4B9B-BE82-80E1E0D383E5}">
      <dgm:prSet/>
      <dgm:spPr/>
      <dgm:t>
        <a:bodyPr/>
        <a:lstStyle/>
        <a:p>
          <a:endParaRPr lang="en-US"/>
        </a:p>
      </dgm:t>
    </dgm:pt>
    <dgm:pt modelId="{074B9F3E-90CB-4F68-B1C7-7CCB31196892}" type="sibTrans" cxnId="{EB7A2103-5DD8-4B9B-BE82-80E1E0D383E5}">
      <dgm:prSet/>
      <dgm:spPr/>
      <dgm:t>
        <a:bodyPr/>
        <a:lstStyle/>
        <a:p>
          <a:endParaRPr lang="en-US"/>
        </a:p>
      </dgm:t>
    </dgm:pt>
    <dgm:pt modelId="{FBC3861E-F99C-489A-9469-75EDB28F29B0}">
      <dgm:prSet phldrT="[Text]" custT="1"/>
      <dgm:spPr>
        <a:solidFill>
          <a:schemeClr val="accent5"/>
        </a:solidFill>
      </dgm:spPr>
      <dgm:t>
        <a:bodyPr/>
        <a:lstStyle/>
        <a:p>
          <a:pPr>
            <a:lnSpc>
              <a:spcPct val="100000"/>
            </a:lnSpc>
            <a:spcAft>
              <a:spcPts val="0"/>
            </a:spcAft>
          </a:pPr>
          <a:r>
            <a:rPr lang="en-US" sz="1400" b="1">
              <a:solidFill>
                <a:schemeClr val="tx1"/>
              </a:solidFill>
            </a:rPr>
            <a:t>99252</a:t>
          </a:r>
        </a:p>
        <a:p>
          <a:pPr rtl="0">
            <a:lnSpc>
              <a:spcPct val="100000"/>
            </a:lnSpc>
            <a:spcAft>
              <a:spcPts val="0"/>
            </a:spcAft>
          </a:pPr>
          <a:r>
            <a:rPr lang="en-US" sz="1400" b="1">
              <a:solidFill>
                <a:schemeClr val="tx1"/>
              </a:solidFill>
            </a:rPr>
            <a:t>Straight- forward </a:t>
          </a:r>
          <a:r>
            <a:rPr lang="en-US" sz="1400">
              <a:solidFill>
                <a:schemeClr val="tx1"/>
              </a:solidFill>
            </a:rPr>
            <a:t>MDM or</a:t>
          </a:r>
          <a:r>
            <a:rPr lang="en-US" sz="1400">
              <a:solidFill>
                <a:schemeClr val="tx1"/>
              </a:solidFill>
              <a:latin typeface="Arial" panose="020B0604020202020204"/>
            </a:rPr>
            <a:t> </a:t>
          </a:r>
          <a:r>
            <a:rPr lang="en-US" sz="1400" b="1" u="sng">
              <a:solidFill>
                <a:schemeClr val="tx1"/>
              </a:solidFill>
            </a:rPr>
            <a:t>35 minutes </a:t>
          </a:r>
          <a:r>
            <a:rPr lang="en-US" sz="1400">
              <a:solidFill>
                <a:schemeClr val="tx1"/>
              </a:solidFill>
            </a:rPr>
            <a:t>total time</a:t>
          </a:r>
        </a:p>
      </dgm:t>
    </dgm:pt>
    <dgm:pt modelId="{0BA78308-71B5-4B69-899E-A36756A2C62E}" type="parTrans" cxnId="{E98E7966-DC8E-46DB-95B3-8863987DA59B}">
      <dgm:prSet/>
      <dgm:spPr/>
      <dgm:t>
        <a:bodyPr/>
        <a:lstStyle/>
        <a:p>
          <a:endParaRPr lang="en-US"/>
        </a:p>
      </dgm:t>
    </dgm:pt>
    <dgm:pt modelId="{3220895E-28D4-4344-93A4-857FB88B43B0}" type="sibTrans" cxnId="{E98E7966-DC8E-46DB-95B3-8863987DA59B}">
      <dgm:prSet/>
      <dgm:spPr/>
      <dgm:t>
        <a:bodyPr/>
        <a:lstStyle/>
        <a:p>
          <a:endParaRPr lang="en-US"/>
        </a:p>
      </dgm:t>
    </dgm:pt>
    <dgm:pt modelId="{867C1146-91FF-4231-B65A-31ADFBAE511C}">
      <dgm:prSet phldrT="[Text]" custT="1"/>
      <dgm:spPr>
        <a:solidFill>
          <a:schemeClr val="accent5">
            <a:lumMod val="40000"/>
            <a:lumOff val="60000"/>
          </a:schemeClr>
        </a:solidFill>
      </dgm:spPr>
      <dgm:t>
        <a:bodyPr tIns="91440" anchor="t" anchorCtr="0"/>
        <a:lstStyle/>
        <a:p>
          <a:r>
            <a:rPr lang="en-US" sz="1800" b="1">
              <a:solidFill>
                <a:schemeClr val="accent2">
                  <a:lumMod val="50000"/>
                </a:schemeClr>
              </a:solidFill>
            </a:rPr>
            <a:t>Level III consultations</a:t>
          </a:r>
        </a:p>
      </dgm:t>
    </dgm:pt>
    <dgm:pt modelId="{895AA718-09FE-414E-8BA3-FABE3602DAE7}" type="parTrans" cxnId="{F716C30E-F6A6-4C66-AE5B-D31ACFB732E2}">
      <dgm:prSet/>
      <dgm:spPr/>
      <dgm:t>
        <a:bodyPr/>
        <a:lstStyle/>
        <a:p>
          <a:endParaRPr lang="en-US"/>
        </a:p>
      </dgm:t>
    </dgm:pt>
    <dgm:pt modelId="{731A0AF3-62B2-4FF5-95BA-3CF2217BDD2B}" type="sibTrans" cxnId="{F716C30E-F6A6-4C66-AE5B-D31ACFB732E2}">
      <dgm:prSet/>
      <dgm:spPr/>
      <dgm:t>
        <a:bodyPr/>
        <a:lstStyle/>
        <a:p>
          <a:endParaRPr lang="en-US"/>
        </a:p>
      </dgm:t>
    </dgm:pt>
    <dgm:pt modelId="{5B19C7D0-1FA7-4EBD-B285-64644220174E}">
      <dgm:prSet phldrT="[Text]" custT="1"/>
      <dgm:spPr>
        <a:solidFill>
          <a:schemeClr val="accent5"/>
        </a:solidFill>
      </dgm:spPr>
      <dgm:t>
        <a:bodyPr/>
        <a:lstStyle/>
        <a:p>
          <a:pPr>
            <a:lnSpc>
              <a:spcPct val="100000"/>
            </a:lnSpc>
            <a:spcAft>
              <a:spcPts val="0"/>
            </a:spcAft>
          </a:pPr>
          <a:r>
            <a:rPr lang="en-US" sz="1400" b="1">
              <a:solidFill>
                <a:schemeClr val="tx1"/>
              </a:solidFill>
            </a:rPr>
            <a:t>99243</a:t>
          </a:r>
        </a:p>
        <a:p>
          <a:pPr rtl="0">
            <a:lnSpc>
              <a:spcPct val="100000"/>
            </a:lnSpc>
            <a:spcAft>
              <a:spcPts val="0"/>
            </a:spcAft>
          </a:pPr>
          <a:r>
            <a:rPr lang="en-US" sz="1400" b="1">
              <a:solidFill>
                <a:schemeClr val="tx1"/>
              </a:solidFill>
            </a:rPr>
            <a:t>Low</a:t>
          </a:r>
          <a:r>
            <a:rPr lang="en-US" sz="1400" b="0">
              <a:solidFill>
                <a:schemeClr val="tx1"/>
              </a:solidFill>
              <a:latin typeface="Arial" panose="020B0604020202020204"/>
            </a:rPr>
            <a:t> </a:t>
          </a:r>
          <a:endParaRPr lang="en-US" sz="1400" b="0">
            <a:solidFill>
              <a:schemeClr val="tx1"/>
            </a:solidFill>
          </a:endParaRPr>
        </a:p>
        <a:p>
          <a:pPr rtl="0">
            <a:lnSpc>
              <a:spcPct val="100000"/>
            </a:lnSpc>
            <a:spcAft>
              <a:spcPts val="0"/>
            </a:spcAft>
          </a:pPr>
          <a:r>
            <a:rPr lang="en-US" sz="1400" b="0">
              <a:solidFill>
                <a:schemeClr val="tx1"/>
              </a:solidFill>
            </a:rPr>
            <a:t>MDM or</a:t>
          </a:r>
          <a:r>
            <a:rPr lang="en-US" sz="1400" b="0">
              <a:solidFill>
                <a:schemeClr val="tx1"/>
              </a:solidFill>
              <a:latin typeface="Arial" panose="020B0604020202020204"/>
            </a:rPr>
            <a:t> </a:t>
          </a:r>
          <a:endParaRPr lang="en-US" sz="1400" b="0">
            <a:solidFill>
              <a:schemeClr val="tx1"/>
            </a:solidFill>
          </a:endParaRPr>
        </a:p>
        <a:p>
          <a:pPr>
            <a:lnSpc>
              <a:spcPct val="100000"/>
            </a:lnSpc>
            <a:spcAft>
              <a:spcPts val="0"/>
            </a:spcAft>
          </a:pPr>
          <a:r>
            <a:rPr lang="en-US" sz="1400" b="1" u="sng">
              <a:solidFill>
                <a:schemeClr val="tx1"/>
              </a:solidFill>
            </a:rPr>
            <a:t>30 minutes </a:t>
          </a:r>
          <a:r>
            <a:rPr lang="en-US" sz="1400" b="0">
              <a:solidFill>
                <a:schemeClr val="tx1"/>
              </a:solidFill>
            </a:rPr>
            <a:t>total time</a:t>
          </a:r>
        </a:p>
      </dgm:t>
    </dgm:pt>
    <dgm:pt modelId="{B06C6AF6-9047-4632-8D84-B3153A4DB655}" type="parTrans" cxnId="{46D31BB5-D4A9-405D-B21E-7AB78442CC51}">
      <dgm:prSet/>
      <dgm:spPr/>
      <dgm:t>
        <a:bodyPr/>
        <a:lstStyle/>
        <a:p>
          <a:endParaRPr lang="en-US"/>
        </a:p>
      </dgm:t>
    </dgm:pt>
    <dgm:pt modelId="{8ED00564-9C06-452E-9E9A-C8A0DB95C571}" type="sibTrans" cxnId="{46D31BB5-D4A9-405D-B21E-7AB78442CC51}">
      <dgm:prSet/>
      <dgm:spPr/>
      <dgm:t>
        <a:bodyPr/>
        <a:lstStyle/>
        <a:p>
          <a:endParaRPr lang="en-US"/>
        </a:p>
      </dgm:t>
    </dgm:pt>
    <dgm:pt modelId="{10C1E5B6-48C4-452C-A4DC-6849A40462FA}">
      <dgm:prSet phldrT="[Text]" custT="1"/>
      <dgm:spPr>
        <a:solidFill>
          <a:schemeClr val="accent5"/>
        </a:solidFill>
      </dgm:spPr>
      <dgm:t>
        <a:bodyPr anchor="t"/>
        <a:lstStyle/>
        <a:p>
          <a:pPr>
            <a:lnSpc>
              <a:spcPct val="100000"/>
            </a:lnSpc>
            <a:spcAft>
              <a:spcPts val="0"/>
            </a:spcAft>
          </a:pPr>
          <a:r>
            <a:rPr lang="en-US" sz="1400" b="1">
              <a:solidFill>
                <a:schemeClr val="tx1"/>
              </a:solidFill>
            </a:rPr>
            <a:t>99253</a:t>
          </a:r>
        </a:p>
        <a:p>
          <a:pPr rtl="0">
            <a:lnSpc>
              <a:spcPct val="100000"/>
            </a:lnSpc>
            <a:spcAft>
              <a:spcPts val="0"/>
            </a:spcAft>
          </a:pPr>
          <a:r>
            <a:rPr lang="en-US" sz="1400" b="1">
              <a:solidFill>
                <a:schemeClr val="tx1"/>
              </a:solidFill>
            </a:rPr>
            <a:t>Low</a:t>
          </a:r>
          <a:r>
            <a:rPr lang="en-US" sz="1400">
              <a:solidFill>
                <a:schemeClr val="tx1"/>
              </a:solidFill>
            </a:rPr>
            <a:t> </a:t>
          </a:r>
        </a:p>
        <a:p>
          <a:pPr rtl="0">
            <a:lnSpc>
              <a:spcPct val="100000"/>
            </a:lnSpc>
            <a:spcAft>
              <a:spcPts val="0"/>
            </a:spcAft>
          </a:pPr>
          <a:r>
            <a:rPr lang="en-US" sz="1400">
              <a:solidFill>
                <a:schemeClr val="tx1"/>
              </a:solidFill>
            </a:rPr>
            <a:t>MDM or</a:t>
          </a:r>
          <a:r>
            <a:rPr lang="en-US" sz="1400">
              <a:solidFill>
                <a:schemeClr val="tx1"/>
              </a:solidFill>
              <a:latin typeface="Arial" panose="020B0604020202020204"/>
            </a:rPr>
            <a:t> </a:t>
          </a:r>
          <a:r>
            <a:rPr lang="en-US" sz="1400" b="1" u="sng">
              <a:solidFill>
                <a:schemeClr val="tx1"/>
              </a:solidFill>
            </a:rPr>
            <a:t>45 minutes </a:t>
          </a:r>
          <a:r>
            <a:rPr lang="en-US" sz="1400">
              <a:solidFill>
                <a:schemeClr val="tx1"/>
              </a:solidFill>
            </a:rPr>
            <a:t>total time</a:t>
          </a:r>
        </a:p>
      </dgm:t>
    </dgm:pt>
    <dgm:pt modelId="{4F8F80AB-6C93-48BA-B97E-4C56C75354BC}" type="parTrans" cxnId="{7A66C42B-7C48-4EE2-A183-3E10356DA99F}">
      <dgm:prSet/>
      <dgm:spPr/>
      <dgm:t>
        <a:bodyPr/>
        <a:lstStyle/>
        <a:p>
          <a:endParaRPr lang="en-US"/>
        </a:p>
      </dgm:t>
    </dgm:pt>
    <dgm:pt modelId="{4D3806F5-FD15-4C06-84C2-99AE5463DE87}" type="sibTrans" cxnId="{7A66C42B-7C48-4EE2-A183-3E10356DA99F}">
      <dgm:prSet/>
      <dgm:spPr/>
      <dgm:t>
        <a:bodyPr/>
        <a:lstStyle/>
        <a:p>
          <a:endParaRPr lang="en-US"/>
        </a:p>
      </dgm:t>
    </dgm:pt>
    <dgm:pt modelId="{25CD9BB6-933E-4D63-9935-867EA0F737DC}">
      <dgm:prSet phldrT="[Text]" custT="1"/>
      <dgm:spPr>
        <a:solidFill>
          <a:schemeClr val="accent5">
            <a:lumMod val="40000"/>
            <a:lumOff val="60000"/>
          </a:schemeClr>
        </a:solidFill>
      </dgm:spPr>
      <dgm:t>
        <a:bodyPr tIns="91440" anchor="t" anchorCtr="0"/>
        <a:lstStyle/>
        <a:p>
          <a:r>
            <a:rPr lang="en-US" sz="1800" b="1">
              <a:solidFill>
                <a:schemeClr val="accent2">
                  <a:lumMod val="50000"/>
                </a:schemeClr>
              </a:solidFill>
            </a:rPr>
            <a:t>Level IV consultations</a:t>
          </a:r>
        </a:p>
      </dgm:t>
    </dgm:pt>
    <dgm:pt modelId="{13CACD50-1383-4BCC-8E3D-27E3C331BE08}" type="parTrans" cxnId="{01337CAF-B84E-4877-9F13-A4C0C5CF55AB}">
      <dgm:prSet/>
      <dgm:spPr/>
      <dgm:t>
        <a:bodyPr/>
        <a:lstStyle/>
        <a:p>
          <a:endParaRPr lang="en-US"/>
        </a:p>
      </dgm:t>
    </dgm:pt>
    <dgm:pt modelId="{EAE06E6E-0230-45D4-AAC4-A62BC091A9FA}" type="sibTrans" cxnId="{01337CAF-B84E-4877-9F13-A4C0C5CF55AB}">
      <dgm:prSet/>
      <dgm:spPr/>
      <dgm:t>
        <a:bodyPr/>
        <a:lstStyle/>
        <a:p>
          <a:endParaRPr lang="en-US"/>
        </a:p>
      </dgm:t>
    </dgm:pt>
    <dgm:pt modelId="{C0C0C3C4-7B2F-4D84-AE7F-9CED6F648094}">
      <dgm:prSet phldrT="[Text]" custT="1"/>
      <dgm:spPr>
        <a:solidFill>
          <a:schemeClr val="accent5"/>
        </a:solidFill>
      </dgm:spPr>
      <dgm:t>
        <a:bodyPr/>
        <a:lstStyle/>
        <a:p>
          <a:pPr>
            <a:lnSpc>
              <a:spcPct val="100000"/>
            </a:lnSpc>
            <a:spcAft>
              <a:spcPts val="0"/>
            </a:spcAft>
          </a:pPr>
          <a:r>
            <a:rPr lang="en-US" sz="1400" b="1">
              <a:solidFill>
                <a:schemeClr val="tx1"/>
              </a:solidFill>
            </a:rPr>
            <a:t>99254</a:t>
          </a:r>
        </a:p>
        <a:p>
          <a:pPr rtl="0">
            <a:lnSpc>
              <a:spcPct val="100000"/>
            </a:lnSpc>
            <a:spcAft>
              <a:spcPts val="0"/>
            </a:spcAft>
          </a:pPr>
          <a:r>
            <a:rPr lang="en-US" sz="1400" b="1">
              <a:solidFill>
                <a:schemeClr val="tx1"/>
              </a:solidFill>
            </a:rPr>
            <a:t>Moderate</a:t>
          </a:r>
          <a:r>
            <a:rPr lang="en-US" sz="1400">
              <a:solidFill>
                <a:schemeClr val="tx1"/>
              </a:solidFill>
            </a:rPr>
            <a:t> MDM or</a:t>
          </a:r>
          <a:r>
            <a:rPr lang="en-US" sz="1400">
              <a:solidFill>
                <a:schemeClr val="tx1"/>
              </a:solidFill>
              <a:latin typeface="Arial" panose="020B0604020202020204"/>
            </a:rPr>
            <a:t> </a:t>
          </a:r>
          <a:r>
            <a:rPr lang="en-US" sz="1400" b="1" u="sng">
              <a:solidFill>
                <a:schemeClr val="tx1"/>
              </a:solidFill>
            </a:rPr>
            <a:t>60 minutes</a:t>
          </a:r>
          <a:r>
            <a:rPr lang="en-US" sz="1400" b="1">
              <a:solidFill>
                <a:schemeClr val="tx1"/>
              </a:solidFill>
            </a:rPr>
            <a:t> </a:t>
          </a:r>
          <a:r>
            <a:rPr lang="en-US" sz="1400">
              <a:solidFill>
                <a:schemeClr val="tx1"/>
              </a:solidFill>
            </a:rPr>
            <a:t>total time</a:t>
          </a:r>
        </a:p>
      </dgm:t>
    </dgm:pt>
    <dgm:pt modelId="{B79B17DC-4CB4-4B9D-9C40-0EDCFEDE0A57}" type="parTrans" cxnId="{78B8C8A0-6E9B-4FA9-855C-864C15898AAF}">
      <dgm:prSet/>
      <dgm:spPr/>
      <dgm:t>
        <a:bodyPr/>
        <a:lstStyle/>
        <a:p>
          <a:endParaRPr lang="en-US"/>
        </a:p>
      </dgm:t>
    </dgm:pt>
    <dgm:pt modelId="{44C353BA-A51E-48BD-BD7B-29C1151824DE}" type="sibTrans" cxnId="{78B8C8A0-6E9B-4FA9-855C-864C15898AAF}">
      <dgm:prSet/>
      <dgm:spPr/>
      <dgm:t>
        <a:bodyPr/>
        <a:lstStyle/>
        <a:p>
          <a:endParaRPr lang="en-US"/>
        </a:p>
      </dgm:t>
    </dgm:pt>
    <dgm:pt modelId="{28AABE4A-4AC1-4172-B9DD-97FB0FAF2434}">
      <dgm:prSet custT="1"/>
      <dgm:spPr>
        <a:solidFill>
          <a:schemeClr val="accent5">
            <a:lumMod val="40000"/>
            <a:lumOff val="60000"/>
          </a:schemeClr>
        </a:solidFill>
      </dgm:spPr>
      <dgm:t>
        <a:bodyPr tIns="91440" anchor="t" anchorCtr="0"/>
        <a:lstStyle/>
        <a:p>
          <a:r>
            <a:rPr lang="en-US" sz="1800" b="1">
              <a:solidFill>
                <a:schemeClr val="accent2">
                  <a:lumMod val="50000"/>
                </a:schemeClr>
              </a:solidFill>
            </a:rPr>
            <a:t>Level V consultations</a:t>
          </a:r>
        </a:p>
      </dgm:t>
    </dgm:pt>
    <dgm:pt modelId="{449E034A-6182-47D8-B37A-C8DBB8FB14B3}" type="parTrans" cxnId="{A1AC47B5-11E7-4856-9D97-BEE8DCEEF51B}">
      <dgm:prSet/>
      <dgm:spPr/>
      <dgm:t>
        <a:bodyPr/>
        <a:lstStyle/>
        <a:p>
          <a:endParaRPr lang="en-US"/>
        </a:p>
      </dgm:t>
    </dgm:pt>
    <dgm:pt modelId="{934B7502-3ECA-4A12-8348-D30B2B67BDF8}" type="sibTrans" cxnId="{A1AC47B5-11E7-4856-9D97-BEE8DCEEF51B}">
      <dgm:prSet/>
      <dgm:spPr/>
      <dgm:t>
        <a:bodyPr/>
        <a:lstStyle/>
        <a:p>
          <a:endParaRPr lang="en-US"/>
        </a:p>
      </dgm:t>
    </dgm:pt>
    <dgm:pt modelId="{8340701A-A681-4352-BBA2-0D57BE281CCC}">
      <dgm:prSet phldrT="[Text]" custT="1"/>
      <dgm:spPr>
        <a:solidFill>
          <a:schemeClr val="accent5"/>
        </a:solidFill>
      </dgm:spPr>
      <dgm:t>
        <a:bodyPr/>
        <a:lstStyle/>
        <a:p>
          <a:pPr>
            <a:lnSpc>
              <a:spcPct val="100000"/>
            </a:lnSpc>
            <a:spcAft>
              <a:spcPts val="0"/>
            </a:spcAft>
          </a:pPr>
          <a:r>
            <a:rPr lang="en-US" sz="1400" b="1">
              <a:solidFill>
                <a:schemeClr val="tx1"/>
              </a:solidFill>
            </a:rPr>
            <a:t>99244</a:t>
          </a:r>
        </a:p>
        <a:p>
          <a:pPr rtl="0">
            <a:lnSpc>
              <a:spcPct val="100000"/>
            </a:lnSpc>
            <a:spcAft>
              <a:spcPts val="0"/>
            </a:spcAft>
          </a:pPr>
          <a:r>
            <a:rPr lang="en-US" sz="1400" b="1">
              <a:solidFill>
                <a:schemeClr val="tx1"/>
              </a:solidFill>
            </a:rPr>
            <a:t>Moderate </a:t>
          </a:r>
          <a:r>
            <a:rPr lang="en-US" sz="1400" b="0">
              <a:solidFill>
                <a:schemeClr val="tx1"/>
              </a:solidFill>
            </a:rPr>
            <a:t>MDM</a:t>
          </a:r>
          <a:r>
            <a:rPr lang="en-US" sz="1400" b="0">
              <a:solidFill>
                <a:schemeClr val="tx1"/>
              </a:solidFill>
              <a:latin typeface="Arial" panose="020B0604020202020204"/>
            </a:rPr>
            <a:t> </a:t>
          </a:r>
          <a:r>
            <a:rPr lang="en-US" sz="1400" b="0">
              <a:solidFill>
                <a:schemeClr val="tx1"/>
              </a:solidFill>
            </a:rPr>
            <a:t>or</a:t>
          </a:r>
          <a:r>
            <a:rPr lang="en-US" sz="1400" b="0">
              <a:solidFill>
                <a:schemeClr val="tx1"/>
              </a:solidFill>
              <a:latin typeface="Arial" panose="020B0604020202020204"/>
            </a:rPr>
            <a:t> </a:t>
          </a:r>
          <a:endParaRPr lang="en-US" sz="1400" b="0">
            <a:solidFill>
              <a:schemeClr val="tx1"/>
            </a:solidFill>
          </a:endParaRPr>
        </a:p>
        <a:p>
          <a:pPr>
            <a:lnSpc>
              <a:spcPct val="100000"/>
            </a:lnSpc>
            <a:spcAft>
              <a:spcPts val="0"/>
            </a:spcAft>
          </a:pPr>
          <a:r>
            <a:rPr lang="en-US" sz="1400" b="1" u="sng">
              <a:solidFill>
                <a:schemeClr val="tx1"/>
              </a:solidFill>
            </a:rPr>
            <a:t>40 minutes </a:t>
          </a:r>
          <a:r>
            <a:rPr lang="en-US" sz="1400" b="0">
              <a:solidFill>
                <a:schemeClr val="tx1"/>
              </a:solidFill>
            </a:rPr>
            <a:t>total time</a:t>
          </a:r>
        </a:p>
      </dgm:t>
    </dgm:pt>
    <dgm:pt modelId="{44E612C3-9C97-42C5-9575-006BF8305D62}" type="sibTrans" cxnId="{902373E5-8E11-4DD3-8378-3DD0B03670C5}">
      <dgm:prSet/>
      <dgm:spPr/>
      <dgm:t>
        <a:bodyPr/>
        <a:lstStyle/>
        <a:p>
          <a:endParaRPr lang="en-US"/>
        </a:p>
      </dgm:t>
    </dgm:pt>
    <dgm:pt modelId="{830985E6-CB66-485C-AB29-DFE53D96EBC9}" type="parTrans" cxnId="{902373E5-8E11-4DD3-8378-3DD0B03670C5}">
      <dgm:prSet/>
      <dgm:spPr/>
      <dgm:t>
        <a:bodyPr/>
        <a:lstStyle/>
        <a:p>
          <a:endParaRPr lang="en-US"/>
        </a:p>
      </dgm:t>
    </dgm:pt>
    <dgm:pt modelId="{B7C7100D-2784-4DE2-B022-CEA794F03EA9}" type="pres">
      <dgm:prSet presAssocID="{59BDE542-6E45-4CC0-9D0E-82EEC9B60D60}" presName="theList" presStyleCnt="0">
        <dgm:presLayoutVars>
          <dgm:dir/>
          <dgm:animLvl val="lvl"/>
          <dgm:resizeHandles val="exact"/>
        </dgm:presLayoutVars>
      </dgm:prSet>
      <dgm:spPr/>
    </dgm:pt>
    <dgm:pt modelId="{3426ACCD-5EC1-4E93-8428-FAC675BD6D6E}" type="pres">
      <dgm:prSet presAssocID="{735DBC41-C439-4428-844F-95E2874E988D}" presName="compNode" presStyleCnt="0"/>
      <dgm:spPr/>
    </dgm:pt>
    <dgm:pt modelId="{7A769816-3F78-4343-8A4E-E0A4A7E8B16F}" type="pres">
      <dgm:prSet presAssocID="{735DBC41-C439-4428-844F-95E2874E988D}" presName="aNode" presStyleLbl="bgShp" presStyleIdx="0" presStyleCnt="4" custLinFactNeighborX="-102" custLinFactNeighborY="970"/>
      <dgm:spPr/>
    </dgm:pt>
    <dgm:pt modelId="{CD736E6D-20DE-4546-BDE5-CC29815966F6}" type="pres">
      <dgm:prSet presAssocID="{735DBC41-C439-4428-844F-95E2874E988D}" presName="textNode" presStyleLbl="bgShp" presStyleIdx="0" presStyleCnt="4"/>
      <dgm:spPr/>
    </dgm:pt>
    <dgm:pt modelId="{1AC06873-5ADA-448D-A2A4-E6109ABE26C3}" type="pres">
      <dgm:prSet presAssocID="{735DBC41-C439-4428-844F-95E2874E988D}" presName="compChildNode" presStyleCnt="0"/>
      <dgm:spPr/>
    </dgm:pt>
    <dgm:pt modelId="{D1C1C1A0-96E1-4672-A8BC-9AADC6E887F9}" type="pres">
      <dgm:prSet presAssocID="{735DBC41-C439-4428-844F-95E2874E988D}" presName="theInnerList" presStyleCnt="0"/>
      <dgm:spPr/>
    </dgm:pt>
    <dgm:pt modelId="{93582933-F153-47E4-A2A2-C73C0C088096}" type="pres">
      <dgm:prSet presAssocID="{47DCD64E-D31C-4FD2-9991-6F3B00F765E4}" presName="childNode" presStyleLbl="node1" presStyleIdx="0" presStyleCnt="6" custScaleX="89319" custScaleY="39114" custLinFactNeighborX="3327" custLinFactNeighborY="-85098">
        <dgm:presLayoutVars>
          <dgm:bulletEnabled val="1"/>
        </dgm:presLayoutVars>
      </dgm:prSet>
      <dgm:spPr/>
    </dgm:pt>
    <dgm:pt modelId="{085B7777-70ED-4D17-A044-F22A26414CB9}" type="pres">
      <dgm:prSet presAssocID="{47DCD64E-D31C-4FD2-9991-6F3B00F765E4}" presName="aSpace2" presStyleCnt="0"/>
      <dgm:spPr/>
    </dgm:pt>
    <dgm:pt modelId="{1AFDDE76-D5B0-4126-A135-7ADD30256FC9}" type="pres">
      <dgm:prSet presAssocID="{FBC3861E-F99C-489A-9469-75EDB28F29B0}" presName="childNode" presStyleLbl="node1" presStyleIdx="1" presStyleCnt="6" custScaleX="89184" custScaleY="39240" custLinFactNeighborX="3259" custLinFactNeighborY="-12018">
        <dgm:presLayoutVars>
          <dgm:bulletEnabled val="1"/>
        </dgm:presLayoutVars>
      </dgm:prSet>
      <dgm:spPr/>
    </dgm:pt>
    <dgm:pt modelId="{26AB7174-A346-43C9-A9A3-67E26C6ABFEE}" type="pres">
      <dgm:prSet presAssocID="{735DBC41-C439-4428-844F-95E2874E988D}" presName="aSpace" presStyleCnt="0"/>
      <dgm:spPr/>
    </dgm:pt>
    <dgm:pt modelId="{406310F3-371F-4091-9762-54CE9726EF4F}" type="pres">
      <dgm:prSet presAssocID="{867C1146-91FF-4231-B65A-31ADFBAE511C}" presName="compNode" presStyleCnt="0"/>
      <dgm:spPr/>
    </dgm:pt>
    <dgm:pt modelId="{7BCF6F6E-1A77-49BE-9801-841A75E6321D}" type="pres">
      <dgm:prSet presAssocID="{867C1146-91FF-4231-B65A-31ADFBAE511C}" presName="aNode" presStyleLbl="bgShp" presStyleIdx="1" presStyleCnt="4" custLinFactNeighborX="-1459"/>
      <dgm:spPr/>
    </dgm:pt>
    <dgm:pt modelId="{7B66DEDF-D92E-4A36-81AD-57D01494D809}" type="pres">
      <dgm:prSet presAssocID="{867C1146-91FF-4231-B65A-31ADFBAE511C}" presName="textNode" presStyleLbl="bgShp" presStyleIdx="1" presStyleCnt="4"/>
      <dgm:spPr/>
    </dgm:pt>
    <dgm:pt modelId="{507E0F04-51BD-4CAC-9C55-F87E0DA07078}" type="pres">
      <dgm:prSet presAssocID="{867C1146-91FF-4231-B65A-31ADFBAE511C}" presName="compChildNode" presStyleCnt="0"/>
      <dgm:spPr/>
    </dgm:pt>
    <dgm:pt modelId="{6CA84F86-3FE2-4264-8C08-0FBC148B4625}" type="pres">
      <dgm:prSet presAssocID="{867C1146-91FF-4231-B65A-31ADFBAE511C}" presName="theInnerList" presStyleCnt="0"/>
      <dgm:spPr/>
    </dgm:pt>
    <dgm:pt modelId="{A318739D-49A5-49AA-84B0-CFFDB25A1F78}" type="pres">
      <dgm:prSet presAssocID="{5B19C7D0-1FA7-4EBD-B285-64644220174E}" presName="childNode" presStyleLbl="node1" presStyleIdx="2" presStyleCnt="6" custScaleX="89184" custScaleY="39240" custLinFactNeighborX="113" custLinFactNeighborY="-85682">
        <dgm:presLayoutVars>
          <dgm:bulletEnabled val="1"/>
        </dgm:presLayoutVars>
      </dgm:prSet>
      <dgm:spPr/>
    </dgm:pt>
    <dgm:pt modelId="{9B6A3AD7-7B8D-4531-8685-8224D4ADF20C}" type="pres">
      <dgm:prSet presAssocID="{5B19C7D0-1FA7-4EBD-B285-64644220174E}" presName="aSpace2" presStyleCnt="0"/>
      <dgm:spPr/>
    </dgm:pt>
    <dgm:pt modelId="{CA00DD00-4FB0-4547-8323-8FBA8296A943}" type="pres">
      <dgm:prSet presAssocID="{10C1E5B6-48C4-452C-A4DC-6849A40462FA}" presName="childNode" presStyleLbl="node1" presStyleIdx="3" presStyleCnt="6" custScaleX="89184" custScaleY="39240" custLinFactNeighborX="30" custLinFactNeighborY="-12428">
        <dgm:presLayoutVars>
          <dgm:bulletEnabled val="1"/>
        </dgm:presLayoutVars>
      </dgm:prSet>
      <dgm:spPr/>
    </dgm:pt>
    <dgm:pt modelId="{635A5C02-D7E4-4334-9784-75C696E411A9}" type="pres">
      <dgm:prSet presAssocID="{867C1146-91FF-4231-B65A-31ADFBAE511C}" presName="aSpace" presStyleCnt="0"/>
      <dgm:spPr/>
    </dgm:pt>
    <dgm:pt modelId="{530F187E-020C-4772-850F-1EC96B312B7A}" type="pres">
      <dgm:prSet presAssocID="{25CD9BB6-933E-4D63-9935-867EA0F737DC}" presName="compNode" presStyleCnt="0"/>
      <dgm:spPr/>
    </dgm:pt>
    <dgm:pt modelId="{62E14E55-5E3D-42CB-8ECD-3B467E90EB31}" type="pres">
      <dgm:prSet presAssocID="{25CD9BB6-933E-4D63-9935-867EA0F737DC}" presName="aNode" presStyleLbl="bgShp" presStyleIdx="2" presStyleCnt="4"/>
      <dgm:spPr/>
    </dgm:pt>
    <dgm:pt modelId="{BBEDCA60-7EC8-4E4F-8B84-C767A9B1572C}" type="pres">
      <dgm:prSet presAssocID="{25CD9BB6-933E-4D63-9935-867EA0F737DC}" presName="textNode" presStyleLbl="bgShp" presStyleIdx="2" presStyleCnt="4"/>
      <dgm:spPr/>
    </dgm:pt>
    <dgm:pt modelId="{7B4F43B7-53CA-484F-9A3C-C25C149347A1}" type="pres">
      <dgm:prSet presAssocID="{25CD9BB6-933E-4D63-9935-867EA0F737DC}" presName="compChildNode" presStyleCnt="0"/>
      <dgm:spPr/>
    </dgm:pt>
    <dgm:pt modelId="{83983C26-C663-44FB-B429-D5C71C0D3D4B}" type="pres">
      <dgm:prSet presAssocID="{25CD9BB6-933E-4D63-9935-867EA0F737DC}" presName="theInnerList" presStyleCnt="0"/>
      <dgm:spPr/>
    </dgm:pt>
    <dgm:pt modelId="{3EBE2435-28BB-416D-99C9-288C67A130B8}" type="pres">
      <dgm:prSet presAssocID="{8340701A-A681-4352-BBA2-0D57BE281CCC}" presName="childNode" presStyleLbl="node1" presStyleIdx="4" presStyleCnt="6" custScaleX="89184" custScaleY="39240" custLinFactNeighborX="1810" custLinFactNeighborY="-83711">
        <dgm:presLayoutVars>
          <dgm:bulletEnabled val="1"/>
        </dgm:presLayoutVars>
      </dgm:prSet>
      <dgm:spPr/>
    </dgm:pt>
    <dgm:pt modelId="{61095954-2AA2-46E0-9C6B-16EDF430F996}" type="pres">
      <dgm:prSet presAssocID="{8340701A-A681-4352-BBA2-0D57BE281CCC}" presName="aSpace2" presStyleCnt="0"/>
      <dgm:spPr/>
    </dgm:pt>
    <dgm:pt modelId="{5F63ACC9-287D-490E-9654-48E6BE33FB52}" type="pres">
      <dgm:prSet presAssocID="{C0C0C3C4-7B2F-4D84-AE7F-9CED6F648094}" presName="childNode" presStyleLbl="node1" presStyleIdx="5" presStyleCnt="6" custScaleX="89184" custScaleY="39240" custLinFactNeighborX="3108" custLinFactNeighborY="-12091">
        <dgm:presLayoutVars>
          <dgm:bulletEnabled val="1"/>
        </dgm:presLayoutVars>
      </dgm:prSet>
      <dgm:spPr/>
    </dgm:pt>
    <dgm:pt modelId="{8AFFC3E9-B641-441C-84E3-FBFE71D89D0B}" type="pres">
      <dgm:prSet presAssocID="{25CD9BB6-933E-4D63-9935-867EA0F737DC}" presName="aSpace" presStyleCnt="0"/>
      <dgm:spPr/>
    </dgm:pt>
    <dgm:pt modelId="{D1ADAB7A-66C4-4626-B654-39D4A8281A65}" type="pres">
      <dgm:prSet presAssocID="{28AABE4A-4AC1-4172-B9DD-97FB0FAF2434}" presName="compNode" presStyleCnt="0"/>
      <dgm:spPr/>
    </dgm:pt>
    <dgm:pt modelId="{4796DF5C-8525-4910-9C77-4D30B16F53B3}" type="pres">
      <dgm:prSet presAssocID="{28AABE4A-4AC1-4172-B9DD-97FB0FAF2434}" presName="aNode" presStyleLbl="bgShp" presStyleIdx="3" presStyleCnt="4"/>
      <dgm:spPr/>
    </dgm:pt>
    <dgm:pt modelId="{486EB88F-C8FC-4336-82B1-E81E8029178F}" type="pres">
      <dgm:prSet presAssocID="{28AABE4A-4AC1-4172-B9DD-97FB0FAF2434}" presName="textNode" presStyleLbl="bgShp" presStyleIdx="3" presStyleCnt="4"/>
      <dgm:spPr/>
    </dgm:pt>
    <dgm:pt modelId="{AD35759A-2897-4495-93CC-D9878CA54A0C}" type="pres">
      <dgm:prSet presAssocID="{28AABE4A-4AC1-4172-B9DD-97FB0FAF2434}" presName="compChildNode" presStyleCnt="0"/>
      <dgm:spPr/>
    </dgm:pt>
    <dgm:pt modelId="{0A39520B-297D-4A84-9970-958333F1A15A}" type="pres">
      <dgm:prSet presAssocID="{28AABE4A-4AC1-4172-B9DD-97FB0FAF2434}" presName="theInnerList" presStyleCnt="0"/>
      <dgm:spPr/>
    </dgm:pt>
  </dgm:ptLst>
  <dgm:cxnLst>
    <dgm:cxn modelId="{EB7A2103-5DD8-4B9B-BE82-80E1E0D383E5}" srcId="{735DBC41-C439-4428-844F-95E2874E988D}" destId="{47DCD64E-D31C-4FD2-9991-6F3B00F765E4}" srcOrd="0" destOrd="0" parTransId="{42DA9DEB-155C-495F-B32B-545EE959B3BE}" sibTransId="{074B9F3E-90CB-4F68-B1C7-7CCB31196892}"/>
    <dgm:cxn modelId="{F716C30E-F6A6-4C66-AE5B-D31ACFB732E2}" srcId="{59BDE542-6E45-4CC0-9D0E-82EEC9B60D60}" destId="{867C1146-91FF-4231-B65A-31ADFBAE511C}" srcOrd="1" destOrd="0" parTransId="{895AA718-09FE-414E-8BA3-FABE3602DAE7}" sibTransId="{731A0AF3-62B2-4FF5-95BA-3CF2217BDD2B}"/>
    <dgm:cxn modelId="{4EAC231C-0874-4D40-9D6B-CF78C43E3105}" type="presOf" srcId="{735DBC41-C439-4428-844F-95E2874E988D}" destId="{7A769816-3F78-4343-8A4E-E0A4A7E8B16F}" srcOrd="0" destOrd="0" presId="urn:microsoft.com/office/officeart/2005/8/layout/lProcess2"/>
    <dgm:cxn modelId="{7A66C42B-7C48-4EE2-A183-3E10356DA99F}" srcId="{867C1146-91FF-4231-B65A-31ADFBAE511C}" destId="{10C1E5B6-48C4-452C-A4DC-6849A40462FA}" srcOrd="1" destOrd="0" parTransId="{4F8F80AB-6C93-48BA-B97E-4C56C75354BC}" sibTransId="{4D3806F5-FD15-4C06-84C2-99AE5463DE87}"/>
    <dgm:cxn modelId="{ADA52365-AC3C-4E86-BF10-EDDAFBED690A}" type="presOf" srcId="{25CD9BB6-933E-4D63-9935-867EA0F737DC}" destId="{BBEDCA60-7EC8-4E4F-8B84-C767A9B1572C}" srcOrd="1" destOrd="0" presId="urn:microsoft.com/office/officeart/2005/8/layout/lProcess2"/>
    <dgm:cxn modelId="{E98E7966-DC8E-46DB-95B3-8863987DA59B}" srcId="{735DBC41-C439-4428-844F-95E2874E988D}" destId="{FBC3861E-F99C-489A-9469-75EDB28F29B0}" srcOrd="1" destOrd="0" parTransId="{0BA78308-71B5-4B69-899E-A36756A2C62E}" sibTransId="{3220895E-28D4-4344-93A4-857FB88B43B0}"/>
    <dgm:cxn modelId="{27B0CD47-15DF-4198-AB31-224E05701C00}" type="presOf" srcId="{5B19C7D0-1FA7-4EBD-B285-64644220174E}" destId="{A318739D-49A5-49AA-84B0-CFFDB25A1F78}" srcOrd="0" destOrd="0" presId="urn:microsoft.com/office/officeart/2005/8/layout/lProcess2"/>
    <dgm:cxn modelId="{7189B97E-E819-48B0-A35E-9949B134A1B7}" type="presOf" srcId="{47DCD64E-D31C-4FD2-9991-6F3B00F765E4}" destId="{93582933-F153-47E4-A2A2-C73C0C088096}" srcOrd="0" destOrd="0" presId="urn:microsoft.com/office/officeart/2005/8/layout/lProcess2"/>
    <dgm:cxn modelId="{E4827481-5394-49C6-9868-541AD483948D}" type="presOf" srcId="{C0C0C3C4-7B2F-4D84-AE7F-9CED6F648094}" destId="{5F63ACC9-287D-490E-9654-48E6BE33FB52}" srcOrd="0" destOrd="0" presId="urn:microsoft.com/office/officeart/2005/8/layout/lProcess2"/>
    <dgm:cxn modelId="{C988538E-BB57-425C-A8BE-0110D080F9DB}" type="presOf" srcId="{FBC3861E-F99C-489A-9469-75EDB28F29B0}" destId="{1AFDDE76-D5B0-4126-A135-7ADD30256FC9}" srcOrd="0" destOrd="0" presId="urn:microsoft.com/office/officeart/2005/8/layout/lProcess2"/>
    <dgm:cxn modelId="{84205792-1A45-490B-BF37-3A5EBCA5E178}" type="presOf" srcId="{867C1146-91FF-4231-B65A-31ADFBAE511C}" destId="{7BCF6F6E-1A77-49BE-9801-841A75E6321D}" srcOrd="0" destOrd="0" presId="urn:microsoft.com/office/officeart/2005/8/layout/lProcess2"/>
    <dgm:cxn modelId="{FD8BDD95-FD30-4779-A92F-96363D3FD9BF}" srcId="{59BDE542-6E45-4CC0-9D0E-82EEC9B60D60}" destId="{735DBC41-C439-4428-844F-95E2874E988D}" srcOrd="0" destOrd="0" parTransId="{7722469A-5393-48A4-AB0B-0063E7793842}" sibTransId="{E75333F3-FD09-4AE0-BD70-2AB16322EEF0}"/>
    <dgm:cxn modelId="{78B8C8A0-6E9B-4FA9-855C-864C15898AAF}" srcId="{25CD9BB6-933E-4D63-9935-867EA0F737DC}" destId="{C0C0C3C4-7B2F-4D84-AE7F-9CED6F648094}" srcOrd="1" destOrd="0" parTransId="{B79B17DC-4CB4-4B9D-9C40-0EDCFEDE0A57}" sibTransId="{44C353BA-A51E-48BD-BD7B-29C1151824DE}"/>
    <dgm:cxn modelId="{CCE3FCA5-C4F4-4726-B36C-D6DDE1B0BEDE}" type="presOf" srcId="{28AABE4A-4AC1-4172-B9DD-97FB0FAF2434}" destId="{4796DF5C-8525-4910-9C77-4D30B16F53B3}" srcOrd="0" destOrd="0" presId="urn:microsoft.com/office/officeart/2005/8/layout/lProcess2"/>
    <dgm:cxn modelId="{01337CAF-B84E-4877-9F13-A4C0C5CF55AB}" srcId="{59BDE542-6E45-4CC0-9D0E-82EEC9B60D60}" destId="{25CD9BB6-933E-4D63-9935-867EA0F737DC}" srcOrd="2" destOrd="0" parTransId="{13CACD50-1383-4BCC-8E3D-27E3C331BE08}" sibTransId="{EAE06E6E-0230-45D4-AAC4-A62BC091A9FA}"/>
    <dgm:cxn modelId="{FF1219B0-F91E-4908-89CE-1263281D88D1}" type="presOf" srcId="{8340701A-A681-4352-BBA2-0D57BE281CCC}" destId="{3EBE2435-28BB-416D-99C9-288C67A130B8}" srcOrd="0" destOrd="0" presId="urn:microsoft.com/office/officeart/2005/8/layout/lProcess2"/>
    <dgm:cxn modelId="{46AB75B4-E70E-4D89-98AC-D2E19E81140B}" type="presOf" srcId="{25CD9BB6-933E-4D63-9935-867EA0F737DC}" destId="{62E14E55-5E3D-42CB-8ECD-3B467E90EB31}" srcOrd="0" destOrd="0" presId="urn:microsoft.com/office/officeart/2005/8/layout/lProcess2"/>
    <dgm:cxn modelId="{46D31BB5-D4A9-405D-B21E-7AB78442CC51}" srcId="{867C1146-91FF-4231-B65A-31ADFBAE511C}" destId="{5B19C7D0-1FA7-4EBD-B285-64644220174E}" srcOrd="0" destOrd="0" parTransId="{B06C6AF6-9047-4632-8D84-B3153A4DB655}" sibTransId="{8ED00564-9C06-452E-9E9A-C8A0DB95C571}"/>
    <dgm:cxn modelId="{A1AC47B5-11E7-4856-9D97-BEE8DCEEF51B}" srcId="{59BDE542-6E45-4CC0-9D0E-82EEC9B60D60}" destId="{28AABE4A-4AC1-4172-B9DD-97FB0FAF2434}" srcOrd="3" destOrd="0" parTransId="{449E034A-6182-47D8-B37A-C8DBB8FB14B3}" sibTransId="{934B7502-3ECA-4A12-8348-D30B2B67BDF8}"/>
    <dgm:cxn modelId="{16BC4DBB-3D92-49FC-AB5B-ECAE2B0A4335}" type="presOf" srcId="{10C1E5B6-48C4-452C-A4DC-6849A40462FA}" destId="{CA00DD00-4FB0-4547-8323-8FBA8296A943}" srcOrd="0" destOrd="0" presId="urn:microsoft.com/office/officeart/2005/8/layout/lProcess2"/>
    <dgm:cxn modelId="{0EE040BE-2D80-44EC-9F3D-153C9F26D499}" type="presOf" srcId="{735DBC41-C439-4428-844F-95E2874E988D}" destId="{CD736E6D-20DE-4546-BDE5-CC29815966F6}" srcOrd="1" destOrd="0" presId="urn:microsoft.com/office/officeart/2005/8/layout/lProcess2"/>
    <dgm:cxn modelId="{19B92ACC-A689-4B9D-AAC4-D70102F53E61}" type="presOf" srcId="{59BDE542-6E45-4CC0-9D0E-82EEC9B60D60}" destId="{B7C7100D-2784-4DE2-B022-CEA794F03EA9}" srcOrd="0" destOrd="0" presId="urn:microsoft.com/office/officeart/2005/8/layout/lProcess2"/>
    <dgm:cxn modelId="{902373E5-8E11-4DD3-8378-3DD0B03670C5}" srcId="{25CD9BB6-933E-4D63-9935-867EA0F737DC}" destId="{8340701A-A681-4352-BBA2-0D57BE281CCC}" srcOrd="0" destOrd="0" parTransId="{830985E6-CB66-485C-AB29-DFE53D96EBC9}" sibTransId="{44E612C3-9C97-42C5-9575-006BF8305D62}"/>
    <dgm:cxn modelId="{903E97F3-77C8-473D-A488-18A751F8D5ED}" type="presOf" srcId="{28AABE4A-4AC1-4172-B9DD-97FB0FAF2434}" destId="{486EB88F-C8FC-4336-82B1-E81E8029178F}" srcOrd="1" destOrd="0" presId="urn:microsoft.com/office/officeart/2005/8/layout/lProcess2"/>
    <dgm:cxn modelId="{B495E0F8-9BC6-451F-A7EC-5D9B61B17FBE}" type="presOf" srcId="{867C1146-91FF-4231-B65A-31ADFBAE511C}" destId="{7B66DEDF-D92E-4A36-81AD-57D01494D809}" srcOrd="1" destOrd="0" presId="urn:microsoft.com/office/officeart/2005/8/layout/lProcess2"/>
    <dgm:cxn modelId="{1CC40261-B0C4-4689-A0D9-57FD8526CA84}" type="presParOf" srcId="{B7C7100D-2784-4DE2-B022-CEA794F03EA9}" destId="{3426ACCD-5EC1-4E93-8428-FAC675BD6D6E}" srcOrd="0" destOrd="0" presId="urn:microsoft.com/office/officeart/2005/8/layout/lProcess2"/>
    <dgm:cxn modelId="{BDFC7FBB-95FB-4BD7-A220-515463E2F2CA}" type="presParOf" srcId="{3426ACCD-5EC1-4E93-8428-FAC675BD6D6E}" destId="{7A769816-3F78-4343-8A4E-E0A4A7E8B16F}" srcOrd="0" destOrd="0" presId="urn:microsoft.com/office/officeart/2005/8/layout/lProcess2"/>
    <dgm:cxn modelId="{F793C4BA-E239-4996-84D2-17AB92F242DA}" type="presParOf" srcId="{3426ACCD-5EC1-4E93-8428-FAC675BD6D6E}" destId="{CD736E6D-20DE-4546-BDE5-CC29815966F6}" srcOrd="1" destOrd="0" presId="urn:microsoft.com/office/officeart/2005/8/layout/lProcess2"/>
    <dgm:cxn modelId="{E3A55A7E-6D6F-497D-BD87-4C599F91632C}" type="presParOf" srcId="{3426ACCD-5EC1-4E93-8428-FAC675BD6D6E}" destId="{1AC06873-5ADA-448D-A2A4-E6109ABE26C3}" srcOrd="2" destOrd="0" presId="urn:microsoft.com/office/officeart/2005/8/layout/lProcess2"/>
    <dgm:cxn modelId="{D301C8D0-E5C0-4E84-8837-D6D5AD780BAB}" type="presParOf" srcId="{1AC06873-5ADA-448D-A2A4-E6109ABE26C3}" destId="{D1C1C1A0-96E1-4672-A8BC-9AADC6E887F9}" srcOrd="0" destOrd="0" presId="urn:microsoft.com/office/officeart/2005/8/layout/lProcess2"/>
    <dgm:cxn modelId="{9F031875-CB0A-4849-B9CF-75725BE2D37E}" type="presParOf" srcId="{D1C1C1A0-96E1-4672-A8BC-9AADC6E887F9}" destId="{93582933-F153-47E4-A2A2-C73C0C088096}" srcOrd="0" destOrd="0" presId="urn:microsoft.com/office/officeart/2005/8/layout/lProcess2"/>
    <dgm:cxn modelId="{2D3C413F-7500-4DC3-A692-57F7567FA7BE}" type="presParOf" srcId="{D1C1C1A0-96E1-4672-A8BC-9AADC6E887F9}" destId="{085B7777-70ED-4D17-A044-F22A26414CB9}" srcOrd="1" destOrd="0" presId="urn:microsoft.com/office/officeart/2005/8/layout/lProcess2"/>
    <dgm:cxn modelId="{E55CA1DF-0375-497A-BED2-86E51EE7CFC4}" type="presParOf" srcId="{D1C1C1A0-96E1-4672-A8BC-9AADC6E887F9}" destId="{1AFDDE76-D5B0-4126-A135-7ADD30256FC9}" srcOrd="2" destOrd="0" presId="urn:microsoft.com/office/officeart/2005/8/layout/lProcess2"/>
    <dgm:cxn modelId="{834EDFA0-4EA0-4D7B-8B24-922E9C21E17D}" type="presParOf" srcId="{B7C7100D-2784-4DE2-B022-CEA794F03EA9}" destId="{26AB7174-A346-43C9-A9A3-67E26C6ABFEE}" srcOrd="1" destOrd="0" presId="urn:microsoft.com/office/officeart/2005/8/layout/lProcess2"/>
    <dgm:cxn modelId="{204C91E1-74EC-4DED-A28F-555E4D825303}" type="presParOf" srcId="{B7C7100D-2784-4DE2-B022-CEA794F03EA9}" destId="{406310F3-371F-4091-9762-54CE9726EF4F}" srcOrd="2" destOrd="0" presId="urn:microsoft.com/office/officeart/2005/8/layout/lProcess2"/>
    <dgm:cxn modelId="{0DE0A9DC-30D9-4620-8D38-C637C06A88A1}" type="presParOf" srcId="{406310F3-371F-4091-9762-54CE9726EF4F}" destId="{7BCF6F6E-1A77-49BE-9801-841A75E6321D}" srcOrd="0" destOrd="0" presId="urn:microsoft.com/office/officeart/2005/8/layout/lProcess2"/>
    <dgm:cxn modelId="{15D30C17-2870-4875-AC59-7CB799D0B4B0}" type="presParOf" srcId="{406310F3-371F-4091-9762-54CE9726EF4F}" destId="{7B66DEDF-D92E-4A36-81AD-57D01494D809}" srcOrd="1" destOrd="0" presId="urn:microsoft.com/office/officeart/2005/8/layout/lProcess2"/>
    <dgm:cxn modelId="{F3B0BB95-66D1-4280-BD43-205687DBA07E}" type="presParOf" srcId="{406310F3-371F-4091-9762-54CE9726EF4F}" destId="{507E0F04-51BD-4CAC-9C55-F87E0DA07078}" srcOrd="2" destOrd="0" presId="urn:microsoft.com/office/officeart/2005/8/layout/lProcess2"/>
    <dgm:cxn modelId="{A2B5DDB6-52A2-44F5-9523-85FF64A37A2F}" type="presParOf" srcId="{507E0F04-51BD-4CAC-9C55-F87E0DA07078}" destId="{6CA84F86-3FE2-4264-8C08-0FBC148B4625}" srcOrd="0" destOrd="0" presId="urn:microsoft.com/office/officeart/2005/8/layout/lProcess2"/>
    <dgm:cxn modelId="{38DBC55C-597D-4397-820B-9DD75A35A7D8}" type="presParOf" srcId="{6CA84F86-3FE2-4264-8C08-0FBC148B4625}" destId="{A318739D-49A5-49AA-84B0-CFFDB25A1F78}" srcOrd="0" destOrd="0" presId="urn:microsoft.com/office/officeart/2005/8/layout/lProcess2"/>
    <dgm:cxn modelId="{BC8F4E04-EFD8-4F4B-87F4-5DC8D0384A10}" type="presParOf" srcId="{6CA84F86-3FE2-4264-8C08-0FBC148B4625}" destId="{9B6A3AD7-7B8D-4531-8685-8224D4ADF20C}" srcOrd="1" destOrd="0" presId="urn:microsoft.com/office/officeart/2005/8/layout/lProcess2"/>
    <dgm:cxn modelId="{0D2746D4-3FDF-4F9B-9A3B-2A172861E65F}" type="presParOf" srcId="{6CA84F86-3FE2-4264-8C08-0FBC148B4625}" destId="{CA00DD00-4FB0-4547-8323-8FBA8296A943}" srcOrd="2" destOrd="0" presId="urn:microsoft.com/office/officeart/2005/8/layout/lProcess2"/>
    <dgm:cxn modelId="{77A5F976-FE55-4AFF-8999-BF879FE67692}" type="presParOf" srcId="{B7C7100D-2784-4DE2-B022-CEA794F03EA9}" destId="{635A5C02-D7E4-4334-9784-75C696E411A9}" srcOrd="3" destOrd="0" presId="urn:microsoft.com/office/officeart/2005/8/layout/lProcess2"/>
    <dgm:cxn modelId="{18AF2031-19D6-4AB1-AD18-43A6D327D44B}" type="presParOf" srcId="{B7C7100D-2784-4DE2-B022-CEA794F03EA9}" destId="{530F187E-020C-4772-850F-1EC96B312B7A}" srcOrd="4" destOrd="0" presId="urn:microsoft.com/office/officeart/2005/8/layout/lProcess2"/>
    <dgm:cxn modelId="{621F99A9-C7FF-4370-88C2-C442DF583A91}" type="presParOf" srcId="{530F187E-020C-4772-850F-1EC96B312B7A}" destId="{62E14E55-5E3D-42CB-8ECD-3B467E90EB31}" srcOrd="0" destOrd="0" presId="urn:microsoft.com/office/officeart/2005/8/layout/lProcess2"/>
    <dgm:cxn modelId="{3D2EE0BF-D0EF-47A1-8D13-BDAB6F55F265}" type="presParOf" srcId="{530F187E-020C-4772-850F-1EC96B312B7A}" destId="{BBEDCA60-7EC8-4E4F-8B84-C767A9B1572C}" srcOrd="1" destOrd="0" presId="urn:microsoft.com/office/officeart/2005/8/layout/lProcess2"/>
    <dgm:cxn modelId="{6E1348D7-01DF-4B3B-B61F-F83FFA8FC830}" type="presParOf" srcId="{530F187E-020C-4772-850F-1EC96B312B7A}" destId="{7B4F43B7-53CA-484F-9A3C-C25C149347A1}" srcOrd="2" destOrd="0" presId="urn:microsoft.com/office/officeart/2005/8/layout/lProcess2"/>
    <dgm:cxn modelId="{28201DE0-2014-4CD5-A9E3-16B48C397F70}" type="presParOf" srcId="{7B4F43B7-53CA-484F-9A3C-C25C149347A1}" destId="{83983C26-C663-44FB-B429-D5C71C0D3D4B}" srcOrd="0" destOrd="0" presId="urn:microsoft.com/office/officeart/2005/8/layout/lProcess2"/>
    <dgm:cxn modelId="{9436EB6D-6C7F-4F58-A14A-3CED66FD78DC}" type="presParOf" srcId="{83983C26-C663-44FB-B429-D5C71C0D3D4B}" destId="{3EBE2435-28BB-416D-99C9-288C67A130B8}" srcOrd="0" destOrd="0" presId="urn:microsoft.com/office/officeart/2005/8/layout/lProcess2"/>
    <dgm:cxn modelId="{1AE1234F-BF27-466B-80FB-104C79467D02}" type="presParOf" srcId="{83983C26-C663-44FB-B429-D5C71C0D3D4B}" destId="{61095954-2AA2-46E0-9C6B-16EDF430F996}" srcOrd="1" destOrd="0" presId="urn:microsoft.com/office/officeart/2005/8/layout/lProcess2"/>
    <dgm:cxn modelId="{8D9240D5-632D-443B-97C5-F67402232D31}" type="presParOf" srcId="{83983C26-C663-44FB-B429-D5C71C0D3D4B}" destId="{5F63ACC9-287D-490E-9654-48E6BE33FB52}" srcOrd="2" destOrd="0" presId="urn:microsoft.com/office/officeart/2005/8/layout/lProcess2"/>
    <dgm:cxn modelId="{DF7EAB00-7E6E-4E47-B212-CD50480EED8B}" type="presParOf" srcId="{B7C7100D-2784-4DE2-B022-CEA794F03EA9}" destId="{8AFFC3E9-B641-441C-84E3-FBFE71D89D0B}" srcOrd="5" destOrd="0" presId="urn:microsoft.com/office/officeart/2005/8/layout/lProcess2"/>
    <dgm:cxn modelId="{E936955F-23D9-4563-B230-94B88B0B31EC}" type="presParOf" srcId="{B7C7100D-2784-4DE2-B022-CEA794F03EA9}" destId="{D1ADAB7A-66C4-4626-B654-39D4A8281A65}" srcOrd="6" destOrd="0" presId="urn:microsoft.com/office/officeart/2005/8/layout/lProcess2"/>
    <dgm:cxn modelId="{0A2926D7-CC18-4B7A-B22E-6CF7AC2CB981}" type="presParOf" srcId="{D1ADAB7A-66C4-4626-B654-39D4A8281A65}" destId="{4796DF5C-8525-4910-9C77-4D30B16F53B3}" srcOrd="0" destOrd="0" presId="urn:microsoft.com/office/officeart/2005/8/layout/lProcess2"/>
    <dgm:cxn modelId="{85B8F663-94FE-477E-8097-C49D061AFB0B}" type="presParOf" srcId="{D1ADAB7A-66C4-4626-B654-39D4A8281A65}" destId="{486EB88F-C8FC-4336-82B1-E81E8029178F}" srcOrd="1" destOrd="0" presId="urn:microsoft.com/office/officeart/2005/8/layout/lProcess2"/>
    <dgm:cxn modelId="{BA50D7CC-2258-4AD2-A02C-DD05B6171946}" type="presParOf" srcId="{D1ADAB7A-66C4-4626-B654-39D4A8281A65}" destId="{AD35759A-2897-4495-93CC-D9878CA54A0C}" srcOrd="2" destOrd="0" presId="urn:microsoft.com/office/officeart/2005/8/layout/lProcess2"/>
    <dgm:cxn modelId="{5C962C44-EC78-45C3-A0E1-1D411EC72D39}" type="presParOf" srcId="{AD35759A-2897-4495-93CC-D9878CA54A0C}" destId="{0A39520B-297D-4A84-9970-958333F1A15A}" srcOrd="0" destOrd="0" presId="urn:microsoft.com/office/officeart/2005/8/layout/l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851D6B-76BA-4EA1-B27F-05E1655E7C7B}">
      <dsp:nvSpPr>
        <dsp:cNvPr id="0" name=""/>
        <dsp:cNvSpPr/>
      </dsp:nvSpPr>
      <dsp:spPr>
        <a:xfrm rot="16200000">
          <a:off x="-1144681" y="1147158"/>
          <a:ext cx="4676775" cy="2382458"/>
        </a:xfrm>
        <a:prstGeom prst="flowChartManualOperati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0" bIns="0" numCol="1" spcCol="1270" anchor="t" anchorCtr="0">
          <a:noAutofit/>
        </a:bodyPr>
        <a:lstStyle/>
        <a:p>
          <a:pPr marL="0" lvl="0" indent="0" algn="l" defTabSz="889000">
            <a:lnSpc>
              <a:spcPct val="90000"/>
            </a:lnSpc>
            <a:spcBef>
              <a:spcPct val="0"/>
            </a:spcBef>
            <a:spcAft>
              <a:spcPct val="35000"/>
            </a:spcAft>
            <a:buNone/>
          </a:pPr>
          <a:r>
            <a:rPr lang="en-US" sz="2000" kern="1200" dirty="0"/>
            <a:t>Documentation Requirements</a:t>
          </a:r>
        </a:p>
        <a:p>
          <a:pPr marL="171450" lvl="1" indent="-171450" algn="l" defTabSz="711200">
            <a:lnSpc>
              <a:spcPct val="90000"/>
            </a:lnSpc>
            <a:spcBef>
              <a:spcPct val="0"/>
            </a:spcBef>
            <a:spcAft>
              <a:spcPct val="15000"/>
            </a:spcAft>
            <a:buChar char="•"/>
          </a:pPr>
          <a:r>
            <a:rPr lang="en-US" sz="1600" kern="1200" dirty="0"/>
            <a:t>History</a:t>
          </a:r>
        </a:p>
        <a:p>
          <a:pPr marL="171450" lvl="1" indent="-171450" algn="l" defTabSz="711200">
            <a:lnSpc>
              <a:spcPct val="90000"/>
            </a:lnSpc>
            <a:spcBef>
              <a:spcPct val="0"/>
            </a:spcBef>
            <a:spcAft>
              <a:spcPct val="15000"/>
            </a:spcAft>
            <a:buChar char="•"/>
          </a:pPr>
          <a:r>
            <a:rPr lang="en-US" sz="1600" kern="1200" dirty="0"/>
            <a:t>Mental Status Exam</a:t>
          </a:r>
        </a:p>
        <a:p>
          <a:pPr marL="171450" lvl="1" indent="-171450" algn="l" defTabSz="711200">
            <a:lnSpc>
              <a:spcPct val="90000"/>
            </a:lnSpc>
            <a:spcBef>
              <a:spcPct val="0"/>
            </a:spcBef>
            <a:spcAft>
              <a:spcPct val="15000"/>
            </a:spcAft>
            <a:buChar char="•"/>
          </a:pPr>
          <a:r>
            <a:rPr lang="en-US" sz="1600" kern="1200" dirty="0"/>
            <a:t>Recommendations</a:t>
          </a:r>
          <a:endParaRPr lang="en-US" sz="1800" kern="1200" dirty="0"/>
        </a:p>
      </dsp:txBody>
      <dsp:txXfrm rot="5400000">
        <a:off x="2477" y="935355"/>
        <a:ext cx="2382458" cy="2806065"/>
      </dsp:txXfrm>
    </dsp:sp>
    <dsp:sp modelId="{41EE17BF-C4D9-467B-B94C-A8D14EAD9860}">
      <dsp:nvSpPr>
        <dsp:cNvPr id="0" name=""/>
        <dsp:cNvSpPr/>
      </dsp:nvSpPr>
      <dsp:spPr>
        <a:xfrm rot="16200000">
          <a:off x="1416461" y="1147158"/>
          <a:ext cx="4676775" cy="2382458"/>
        </a:xfrm>
        <a:prstGeom prst="flowChartManualOperation">
          <a:avLst/>
        </a:prstGeom>
        <a:solidFill>
          <a:schemeClr val="accent5">
            <a:hueOff val="3210370"/>
            <a:satOff val="12400"/>
            <a:lumOff val="-7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0" bIns="0" numCol="1" spcCol="1270" anchor="t" anchorCtr="0">
          <a:noAutofit/>
        </a:bodyPr>
        <a:lstStyle/>
        <a:p>
          <a:pPr marL="0" lvl="0" indent="0" algn="l" defTabSz="711200">
            <a:lnSpc>
              <a:spcPct val="90000"/>
            </a:lnSpc>
            <a:spcBef>
              <a:spcPct val="0"/>
            </a:spcBef>
            <a:spcAft>
              <a:spcPct val="35000"/>
            </a:spcAft>
            <a:buNone/>
          </a:pPr>
          <a:r>
            <a:rPr lang="en-US" sz="1600" kern="1200" dirty="0"/>
            <a:t>May also include as appropriate: </a:t>
          </a:r>
        </a:p>
        <a:p>
          <a:pPr marL="171450" lvl="1" indent="-171450" algn="l" defTabSz="711200">
            <a:lnSpc>
              <a:spcPct val="90000"/>
            </a:lnSpc>
            <a:spcBef>
              <a:spcPct val="0"/>
            </a:spcBef>
            <a:spcAft>
              <a:spcPct val="15000"/>
            </a:spcAft>
            <a:buChar char="•"/>
          </a:pPr>
          <a:r>
            <a:rPr lang="en-US" sz="1600" kern="1200" dirty="0"/>
            <a:t>Medical services such as physical exam and prescription as indicated</a:t>
          </a:r>
        </a:p>
        <a:p>
          <a:pPr marL="171450" lvl="1" indent="-171450" algn="l" defTabSz="711200">
            <a:lnSpc>
              <a:spcPct val="90000"/>
            </a:lnSpc>
            <a:spcBef>
              <a:spcPct val="0"/>
            </a:spcBef>
            <a:spcAft>
              <a:spcPct val="15000"/>
            </a:spcAft>
            <a:buChar char="•"/>
          </a:pPr>
          <a:r>
            <a:rPr lang="en-US" sz="1600" kern="1200" dirty="0"/>
            <a:t>Communicating with family or other sources</a:t>
          </a:r>
        </a:p>
        <a:p>
          <a:pPr marL="171450" lvl="1" indent="-171450" algn="l" defTabSz="711200">
            <a:lnSpc>
              <a:spcPct val="90000"/>
            </a:lnSpc>
            <a:spcBef>
              <a:spcPct val="0"/>
            </a:spcBef>
            <a:spcAft>
              <a:spcPct val="15000"/>
            </a:spcAft>
            <a:buChar char="•"/>
          </a:pPr>
          <a:r>
            <a:rPr lang="en-US" sz="1600" kern="1200" dirty="0"/>
            <a:t>Ordering and/or reviewing labs or diagnostic studies</a:t>
          </a:r>
        </a:p>
      </dsp:txBody>
      <dsp:txXfrm rot="5400000">
        <a:off x="2563619" y="935355"/>
        <a:ext cx="2382458" cy="28060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323B8A-A9F5-41B4-A7E8-2B54E5BE6456}">
      <dsp:nvSpPr>
        <dsp:cNvPr id="0" name=""/>
        <dsp:cNvSpPr/>
      </dsp:nvSpPr>
      <dsp:spPr>
        <a:xfrm>
          <a:off x="1217960" y="702679"/>
          <a:ext cx="3324822" cy="391155"/>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6191E6-A22B-412F-A28E-7ED9D2DBE636}">
      <dsp:nvSpPr>
        <dsp:cNvPr id="0" name=""/>
        <dsp:cNvSpPr/>
      </dsp:nvSpPr>
      <dsp:spPr>
        <a:xfrm>
          <a:off x="559091" y="155250"/>
          <a:ext cx="244253" cy="244253"/>
        </a:xfrm>
        <a:prstGeom prst="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sp>
    <dsp:sp modelId="{96DEF26A-27B9-479C-97D7-13A4A26ED097}">
      <dsp:nvSpPr>
        <dsp:cNvPr id="0" name=""/>
        <dsp:cNvSpPr/>
      </dsp:nvSpPr>
      <dsp:spPr>
        <a:xfrm>
          <a:off x="431806" y="0"/>
          <a:ext cx="4897131" cy="702679"/>
        </a:xfrm>
        <a:prstGeom prst="rect">
          <a:avLst/>
        </a:prstGeom>
        <a:solidFill>
          <a:schemeClr val="accent4">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2"/>
              </a:solidFill>
            </a:rPr>
            <a:t>Billing Guidelines</a:t>
          </a:r>
        </a:p>
      </dsp:txBody>
      <dsp:txXfrm>
        <a:off x="431806" y="0"/>
        <a:ext cx="4897131" cy="702679"/>
      </dsp:txXfrm>
    </dsp:sp>
    <dsp:sp modelId="{AA54B5FB-5527-4129-9AE5-99A633D8DEA1}">
      <dsp:nvSpPr>
        <dsp:cNvPr id="0" name=""/>
        <dsp:cNvSpPr/>
      </dsp:nvSpPr>
      <dsp:spPr>
        <a:xfrm>
          <a:off x="162152" y="1345357"/>
          <a:ext cx="244247" cy="244247"/>
        </a:xfrm>
        <a:prstGeom prst="re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4A5789-6273-42D4-9C4C-B381D496581D}">
      <dsp:nvSpPr>
        <dsp:cNvPr id="0" name=""/>
        <dsp:cNvSpPr/>
      </dsp:nvSpPr>
      <dsp:spPr>
        <a:xfrm>
          <a:off x="429765" y="1256382"/>
          <a:ext cx="5394946" cy="569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2"/>
              </a:solidFill>
            </a:rPr>
            <a:t>Only reported once per day</a:t>
          </a:r>
        </a:p>
      </dsp:txBody>
      <dsp:txXfrm>
        <a:off x="429765" y="1256382"/>
        <a:ext cx="5394946" cy="569341"/>
      </dsp:txXfrm>
    </dsp:sp>
    <dsp:sp modelId="{697E74B7-E8CB-40B4-8DA9-1D4F9B9CE116}">
      <dsp:nvSpPr>
        <dsp:cNvPr id="0" name=""/>
        <dsp:cNvSpPr/>
      </dsp:nvSpPr>
      <dsp:spPr>
        <a:xfrm>
          <a:off x="162152" y="1957441"/>
          <a:ext cx="244247" cy="244247"/>
        </a:xfrm>
        <a:prstGeom prst="rect">
          <a:avLst/>
        </a:prstGeom>
        <a:solidFill>
          <a:schemeClr val="lt1">
            <a:hueOff val="0"/>
            <a:satOff val="0"/>
            <a:lumOff val="0"/>
            <a:alphaOff val="0"/>
          </a:schemeClr>
        </a:solidFill>
        <a:ln w="12700" cap="flat" cmpd="sng" algn="ctr">
          <a:solidFill>
            <a:schemeClr val="accent4">
              <a:hueOff val="-2246350"/>
              <a:satOff val="-4715"/>
              <a:lumOff val="3137"/>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6C264B-C42A-4E2F-8F8D-082B1B6380AA}">
      <dsp:nvSpPr>
        <dsp:cNvPr id="0" name=""/>
        <dsp:cNvSpPr/>
      </dsp:nvSpPr>
      <dsp:spPr>
        <a:xfrm>
          <a:off x="429765" y="1784287"/>
          <a:ext cx="5394946" cy="569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Clr>
              <a:srgbClr val="003366"/>
            </a:buClr>
            <a:buSzPct val="150000"/>
            <a:buNone/>
            <a:tabLst>
              <a:tab pos="2803525" algn="l"/>
            </a:tabLst>
          </a:pPr>
          <a:r>
            <a:rPr lang="en-US" altLang="en-US" sz="1600" kern="1200" dirty="0">
              <a:solidFill>
                <a:schemeClr val="tx2"/>
              </a:solidFill>
            </a:rPr>
            <a:t>Cannot be reported on same day as an Evaluation and Management (E/M) service by  same provider</a:t>
          </a:r>
          <a:endParaRPr lang="en-US" sz="1600" kern="1200" dirty="0">
            <a:solidFill>
              <a:schemeClr val="tx2"/>
            </a:solidFill>
          </a:endParaRPr>
        </a:p>
      </dsp:txBody>
      <dsp:txXfrm>
        <a:off x="429765" y="1784287"/>
        <a:ext cx="5394946" cy="569341"/>
      </dsp:txXfrm>
    </dsp:sp>
    <dsp:sp modelId="{65533B95-7185-4012-9A68-479F9DA373A8}">
      <dsp:nvSpPr>
        <dsp:cNvPr id="0" name=""/>
        <dsp:cNvSpPr/>
      </dsp:nvSpPr>
      <dsp:spPr>
        <a:xfrm>
          <a:off x="162152" y="2485793"/>
          <a:ext cx="244247" cy="244247"/>
        </a:xfrm>
        <a:prstGeom prst="rect">
          <a:avLst/>
        </a:prstGeom>
        <a:solidFill>
          <a:schemeClr val="lt1">
            <a:hueOff val="0"/>
            <a:satOff val="0"/>
            <a:lumOff val="0"/>
            <a:alphaOff val="0"/>
          </a:schemeClr>
        </a:solidFill>
        <a:ln w="12700" cap="flat" cmpd="sng" algn="ctr">
          <a:solidFill>
            <a:schemeClr val="accent4">
              <a:hueOff val="-4492700"/>
              <a:satOff val="-9430"/>
              <a:lumOff val="6274"/>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EA8994-C4D4-4F73-BA7B-C3200EDCDD52}">
      <dsp:nvSpPr>
        <dsp:cNvPr id="0" name=""/>
        <dsp:cNvSpPr/>
      </dsp:nvSpPr>
      <dsp:spPr>
        <a:xfrm>
          <a:off x="429765" y="2338387"/>
          <a:ext cx="5394946" cy="569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2"/>
              </a:solidFill>
            </a:rPr>
            <a:t>May be reported more than once when separate evaluations are conducted</a:t>
          </a:r>
        </a:p>
      </dsp:txBody>
      <dsp:txXfrm>
        <a:off x="429765" y="2338387"/>
        <a:ext cx="5394946" cy="569341"/>
      </dsp:txXfrm>
    </dsp:sp>
    <dsp:sp modelId="{D969E2C9-9621-4667-BCE8-344662B0D6FB}">
      <dsp:nvSpPr>
        <dsp:cNvPr id="0" name=""/>
        <dsp:cNvSpPr/>
      </dsp:nvSpPr>
      <dsp:spPr>
        <a:xfrm>
          <a:off x="162152" y="3035163"/>
          <a:ext cx="244247" cy="244247"/>
        </a:xfrm>
        <a:prstGeom prst="rect">
          <a:avLst/>
        </a:prstGeom>
        <a:solidFill>
          <a:schemeClr val="lt1">
            <a:hueOff val="0"/>
            <a:satOff val="0"/>
            <a:lumOff val="0"/>
            <a:alphaOff val="0"/>
          </a:schemeClr>
        </a:solidFill>
        <a:ln w="12700" cap="flat" cmpd="sng" algn="ctr">
          <a:solidFill>
            <a:schemeClr val="accent4">
              <a:hueOff val="-6739050"/>
              <a:satOff val="-14145"/>
              <a:lumOff val="9412"/>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1A8411-9CD6-4957-8FE4-3E08BBFFBDFB}">
      <dsp:nvSpPr>
        <dsp:cNvPr id="0" name=""/>
        <dsp:cNvSpPr/>
      </dsp:nvSpPr>
      <dsp:spPr>
        <a:xfrm>
          <a:off x="431806" y="2964406"/>
          <a:ext cx="5394946" cy="569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Clr>
              <a:srgbClr val="003366"/>
            </a:buClr>
            <a:buSzPct val="150000"/>
            <a:buNone/>
          </a:pPr>
          <a:r>
            <a:rPr kumimoji="0" lang="en-US" altLang="en-US" sz="1600" b="0" i="0" u="none" strike="noStrike" kern="1200" cap="none" spc="0" normalizeH="0" baseline="0" noProof="0" dirty="0">
              <a:ln/>
              <a:solidFill>
                <a:schemeClr val="tx2"/>
              </a:solidFill>
              <a:effectLst/>
              <a:uLnTx/>
              <a:uFillTx/>
            </a:rPr>
            <a:t>If reported more than once per episode of illness, documentation is required to establish medical necessity</a:t>
          </a:r>
          <a:endParaRPr lang="en-US" sz="1600" kern="1200" dirty="0">
            <a:solidFill>
              <a:schemeClr val="tx2"/>
            </a:solidFill>
          </a:endParaRPr>
        </a:p>
      </dsp:txBody>
      <dsp:txXfrm>
        <a:off x="431806" y="2964406"/>
        <a:ext cx="5394946" cy="569341"/>
      </dsp:txXfrm>
    </dsp:sp>
    <dsp:sp modelId="{9CE836FC-ED4C-450E-83BB-894411B88F2D}">
      <dsp:nvSpPr>
        <dsp:cNvPr id="0" name=""/>
        <dsp:cNvSpPr/>
      </dsp:nvSpPr>
      <dsp:spPr>
        <a:xfrm>
          <a:off x="162154" y="3615014"/>
          <a:ext cx="244247" cy="244247"/>
        </a:xfrm>
        <a:prstGeom prst="rect">
          <a:avLst/>
        </a:prstGeom>
        <a:solidFill>
          <a:schemeClr val="lt1">
            <a:hueOff val="0"/>
            <a:satOff val="0"/>
            <a:lumOff val="0"/>
            <a:alphaOff val="0"/>
          </a:schemeClr>
        </a:solidFill>
        <a:ln w="12700" cap="flat" cmpd="sng" algn="ctr">
          <a:solidFill>
            <a:schemeClr val="accent4">
              <a:hueOff val="-8985400"/>
              <a:satOff val="-18860"/>
              <a:lumOff val="12549"/>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EA7873-4742-4C45-B425-43E59EEC0568}">
      <dsp:nvSpPr>
        <dsp:cNvPr id="0" name=""/>
        <dsp:cNvSpPr/>
      </dsp:nvSpPr>
      <dsp:spPr>
        <a:xfrm>
          <a:off x="431806" y="3533748"/>
          <a:ext cx="5394946" cy="569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Clr>
              <a:srgbClr val="003366"/>
            </a:buClr>
            <a:buSzPct val="150000"/>
            <a:buNone/>
          </a:pPr>
          <a:r>
            <a:rPr kumimoji="0" lang="en-US" altLang="en-US" sz="1600" i="0" u="none" strike="noStrike" kern="1200" cap="none" spc="0" normalizeH="0" baseline="0" noProof="0" dirty="0">
              <a:ln/>
              <a:solidFill>
                <a:schemeClr val="tx2"/>
              </a:solidFill>
              <a:effectLst/>
              <a:uLnTx/>
              <a:uFillTx/>
            </a:rPr>
            <a:t>May not be reported on the same day as psychotherapy (including</a:t>
          </a:r>
          <a:r>
            <a:rPr kumimoji="0" lang="en-US" altLang="en-US" sz="1600" i="0" u="none" strike="noStrike" kern="1200" cap="none" spc="0" normalizeH="0" noProof="0" dirty="0">
              <a:ln/>
              <a:solidFill>
                <a:schemeClr val="tx2"/>
              </a:solidFill>
              <a:effectLst/>
              <a:uLnTx/>
              <a:uFillTx/>
            </a:rPr>
            <a:t> </a:t>
          </a:r>
          <a:r>
            <a:rPr kumimoji="0" lang="en-US" altLang="en-US" sz="1600" i="0" u="none" strike="noStrike" kern="1200" cap="none" spc="0" normalizeH="0" baseline="0" noProof="0" dirty="0">
              <a:ln/>
              <a:solidFill>
                <a:schemeClr val="tx2"/>
              </a:solidFill>
              <a:effectLst/>
              <a:uLnTx/>
              <a:uFillTx/>
            </a:rPr>
            <a:t>psychotherapy for crisis)</a:t>
          </a:r>
          <a:endParaRPr lang="en-US" sz="1600" kern="1200" dirty="0">
            <a:solidFill>
              <a:schemeClr val="tx2"/>
            </a:solidFill>
          </a:endParaRPr>
        </a:p>
      </dsp:txBody>
      <dsp:txXfrm>
        <a:off x="431806" y="3533748"/>
        <a:ext cx="5394946" cy="569341"/>
      </dsp:txXfrm>
    </dsp:sp>
    <dsp:sp modelId="{D7018C57-774D-455A-97E7-92C5632F6518}">
      <dsp:nvSpPr>
        <dsp:cNvPr id="0" name=""/>
        <dsp:cNvSpPr/>
      </dsp:nvSpPr>
      <dsp:spPr>
        <a:xfrm>
          <a:off x="162152" y="4143016"/>
          <a:ext cx="244247" cy="244247"/>
        </a:xfrm>
        <a:prstGeom prst="rect">
          <a:avLst/>
        </a:prstGeom>
        <a:solidFill>
          <a:schemeClr val="lt1">
            <a:hueOff val="0"/>
            <a:satOff val="0"/>
            <a:lumOff val="0"/>
            <a:alphaOff val="0"/>
          </a:schemeClr>
        </a:solidFill>
        <a:ln w="12700" cap="flat" cmpd="sng" algn="ctr">
          <a:solidFill>
            <a:schemeClr val="accent4">
              <a:hueOff val="-11231750"/>
              <a:satOff val="-23575"/>
              <a:lumOff val="15686"/>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36EEC9-4560-473A-B1EA-65BD9AF6C2EA}">
      <dsp:nvSpPr>
        <dsp:cNvPr id="0" name=""/>
        <dsp:cNvSpPr/>
      </dsp:nvSpPr>
      <dsp:spPr>
        <a:xfrm>
          <a:off x="431806" y="4103089"/>
          <a:ext cx="5394946" cy="569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Clr>
              <a:srgbClr val="003366"/>
            </a:buClr>
            <a:buSzPct val="150000"/>
            <a:buNone/>
          </a:pPr>
          <a:r>
            <a:rPr lang="en-US" sz="1600" kern="1200" dirty="0">
              <a:solidFill>
                <a:schemeClr val="tx2"/>
              </a:solidFill>
            </a:rPr>
            <a:t>In certain rare circumstances, family members, guardians, or significant others may be seen in lieu of the patient</a:t>
          </a:r>
        </a:p>
      </dsp:txBody>
      <dsp:txXfrm>
        <a:off x="431806" y="4103089"/>
        <a:ext cx="5394946" cy="5693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31C59C-83D9-4D4B-AE50-726D0081CC2B}">
      <dsp:nvSpPr>
        <dsp:cNvPr id="0" name=""/>
        <dsp:cNvSpPr/>
      </dsp:nvSpPr>
      <dsp:spPr>
        <a:xfrm rot="5400000">
          <a:off x="2967788" y="-1122321"/>
          <a:ext cx="783248" cy="3226670"/>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a:t>Psychotherapy 30 </a:t>
          </a:r>
          <a:r>
            <a:rPr lang="en-US" sz="1600" b="1" kern="1200">
              <a:solidFill>
                <a:schemeClr val="accent2"/>
              </a:solidFill>
            </a:rPr>
            <a:t>(16-37) minutes</a:t>
          </a:r>
          <a:r>
            <a:rPr lang="en-US" sz="1600" kern="1200">
              <a:solidFill>
                <a:schemeClr val="accent2"/>
              </a:solidFill>
            </a:rPr>
            <a:t> </a:t>
          </a:r>
          <a:r>
            <a:rPr lang="en-US" sz="1600" kern="1200"/>
            <a:t>with the patient</a:t>
          </a:r>
        </a:p>
      </dsp:txBody>
      <dsp:txXfrm rot="-5400000">
        <a:off x="1746078" y="137624"/>
        <a:ext cx="3188435" cy="706778"/>
      </dsp:txXfrm>
    </dsp:sp>
    <dsp:sp modelId="{4E7513DD-8F88-42CE-95CB-E35F009E5F67}">
      <dsp:nvSpPr>
        <dsp:cNvPr id="0" name=""/>
        <dsp:cNvSpPr/>
      </dsp:nvSpPr>
      <dsp:spPr>
        <a:xfrm>
          <a:off x="68924" y="1483"/>
          <a:ext cx="1677152" cy="9790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t>90832</a:t>
          </a:r>
        </a:p>
      </dsp:txBody>
      <dsp:txXfrm>
        <a:off x="116718" y="49277"/>
        <a:ext cx="1581564" cy="883472"/>
      </dsp:txXfrm>
    </dsp:sp>
    <dsp:sp modelId="{F5C4C5F9-4D7A-4B8E-A689-D67718A9749D}">
      <dsp:nvSpPr>
        <dsp:cNvPr id="0" name=""/>
        <dsp:cNvSpPr/>
      </dsp:nvSpPr>
      <dsp:spPr>
        <a:xfrm rot="5400000">
          <a:off x="3012238" y="-94308"/>
          <a:ext cx="694349" cy="3226670"/>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a:t>Psychotherapy 45 </a:t>
          </a:r>
          <a:r>
            <a:rPr lang="en-US" sz="1600" b="1" kern="1200">
              <a:solidFill>
                <a:schemeClr val="accent2"/>
              </a:solidFill>
            </a:rPr>
            <a:t>(38-52) minutes </a:t>
          </a:r>
          <a:r>
            <a:rPr lang="en-US" sz="1600" kern="1200"/>
            <a:t>with the patient</a:t>
          </a:r>
        </a:p>
      </dsp:txBody>
      <dsp:txXfrm rot="-5400000">
        <a:off x="1746078" y="1205747"/>
        <a:ext cx="3192775" cy="626559"/>
      </dsp:txXfrm>
    </dsp:sp>
    <dsp:sp modelId="{5AD6BEA8-6FA5-41F4-B732-49804DB8420A}">
      <dsp:nvSpPr>
        <dsp:cNvPr id="0" name=""/>
        <dsp:cNvSpPr/>
      </dsp:nvSpPr>
      <dsp:spPr>
        <a:xfrm>
          <a:off x="68924" y="1029496"/>
          <a:ext cx="1677152" cy="9790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t>90834</a:t>
          </a:r>
        </a:p>
      </dsp:txBody>
      <dsp:txXfrm>
        <a:off x="116718" y="1077290"/>
        <a:ext cx="1581564" cy="883472"/>
      </dsp:txXfrm>
    </dsp:sp>
    <dsp:sp modelId="{E3ECF075-81D0-4F2E-9258-B83488A4F73A}">
      <dsp:nvSpPr>
        <dsp:cNvPr id="0" name=""/>
        <dsp:cNvSpPr/>
      </dsp:nvSpPr>
      <dsp:spPr>
        <a:xfrm rot="5400000">
          <a:off x="2967788" y="933704"/>
          <a:ext cx="783248" cy="3226670"/>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Psychotherapy 60 </a:t>
          </a:r>
          <a:r>
            <a:rPr lang="en-US" sz="1600" b="1" kern="1200" dirty="0">
              <a:solidFill>
                <a:schemeClr val="accent2"/>
              </a:solidFill>
            </a:rPr>
            <a:t>(53+) minutes</a:t>
          </a:r>
          <a:r>
            <a:rPr lang="en-US" sz="1600" kern="1200" dirty="0"/>
            <a:t> with the patient</a:t>
          </a:r>
        </a:p>
      </dsp:txBody>
      <dsp:txXfrm rot="-5400000">
        <a:off x="1746078" y="2193650"/>
        <a:ext cx="3188435" cy="706778"/>
      </dsp:txXfrm>
    </dsp:sp>
    <dsp:sp modelId="{EFA421AC-1446-4E1B-B879-849BF53F6AF5}">
      <dsp:nvSpPr>
        <dsp:cNvPr id="0" name=""/>
        <dsp:cNvSpPr/>
      </dsp:nvSpPr>
      <dsp:spPr>
        <a:xfrm>
          <a:off x="68924" y="2057509"/>
          <a:ext cx="1677152" cy="9790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t>90837</a:t>
          </a:r>
        </a:p>
      </dsp:txBody>
      <dsp:txXfrm>
        <a:off x="116718" y="2105303"/>
        <a:ext cx="1581564" cy="8834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3B7A3-2438-4935-B379-46D107198AF0}">
      <dsp:nvSpPr>
        <dsp:cNvPr id="0" name=""/>
        <dsp:cNvSpPr/>
      </dsp:nvSpPr>
      <dsp:spPr>
        <a:xfrm>
          <a:off x="0" y="1059414"/>
          <a:ext cx="10816683" cy="327600"/>
        </a:xfrm>
        <a:prstGeom prst="rect">
          <a:avLst/>
        </a:prstGeom>
        <a:solidFill>
          <a:schemeClr val="accent4">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AC1D15-3DD7-474F-BA60-582D91659D08}">
      <dsp:nvSpPr>
        <dsp:cNvPr id="0" name=""/>
        <dsp:cNvSpPr/>
      </dsp:nvSpPr>
      <dsp:spPr>
        <a:xfrm>
          <a:off x="540322" y="18361"/>
          <a:ext cx="8812088" cy="1232924"/>
        </a:xfrm>
        <a:prstGeom prst="round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6191" tIns="0" rIns="286191" bIns="0" numCol="1" spcCol="1270" anchor="ctr" anchorCtr="0">
          <a:noAutofit/>
        </a:bodyPr>
        <a:lstStyle/>
        <a:p>
          <a:pPr marL="0" lvl="0" indent="0" algn="l" defTabSz="889000">
            <a:lnSpc>
              <a:spcPct val="90000"/>
            </a:lnSpc>
            <a:spcBef>
              <a:spcPct val="0"/>
            </a:spcBef>
            <a:spcAft>
              <a:spcPts val="0"/>
            </a:spcAft>
            <a:buNone/>
          </a:pPr>
          <a:r>
            <a:rPr lang="en-US" altLang="en-US" sz="2000" b="1" kern="1200" dirty="0">
              <a:solidFill>
                <a:schemeClr val="tx2"/>
              </a:solidFill>
            </a:rPr>
            <a:t>Definition:</a:t>
          </a:r>
        </a:p>
        <a:p>
          <a:pPr marL="0" lvl="0" indent="0" algn="l" defTabSz="889000">
            <a:lnSpc>
              <a:spcPct val="90000"/>
            </a:lnSpc>
            <a:spcBef>
              <a:spcPct val="0"/>
            </a:spcBef>
            <a:spcAft>
              <a:spcPts val="0"/>
            </a:spcAft>
            <a:buNone/>
          </a:pPr>
          <a:r>
            <a:rPr lang="en-US" altLang="en-US" sz="1800" kern="1200" dirty="0">
              <a:solidFill>
                <a:schemeClr val="tx2"/>
              </a:solidFill>
            </a:rPr>
            <a:t>Urgent assessment and history of a crisis state, a mental status exam and a disposition </a:t>
          </a:r>
          <a:endParaRPr lang="en-US" sz="1800" kern="1200" dirty="0">
            <a:solidFill>
              <a:schemeClr val="tx2"/>
            </a:solidFill>
          </a:endParaRPr>
        </a:p>
      </dsp:txBody>
      <dsp:txXfrm>
        <a:off x="600508" y="78547"/>
        <a:ext cx="8691716" cy="1112552"/>
      </dsp:txXfrm>
    </dsp:sp>
    <dsp:sp modelId="{E81E0B45-B0BB-49D9-ACD5-6AB72B3194EC}">
      <dsp:nvSpPr>
        <dsp:cNvPr id="0" name=""/>
        <dsp:cNvSpPr/>
      </dsp:nvSpPr>
      <dsp:spPr>
        <a:xfrm>
          <a:off x="0" y="2490265"/>
          <a:ext cx="10816683" cy="327600"/>
        </a:xfrm>
        <a:prstGeom prst="rect">
          <a:avLst/>
        </a:prstGeom>
        <a:solidFill>
          <a:schemeClr val="accent4">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1872E9-D842-4C1F-B654-3919CE76B8E7}">
      <dsp:nvSpPr>
        <dsp:cNvPr id="0" name=""/>
        <dsp:cNvSpPr/>
      </dsp:nvSpPr>
      <dsp:spPr>
        <a:xfrm>
          <a:off x="540305" y="1512966"/>
          <a:ext cx="8786596" cy="1146870"/>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6191" tIns="0" rIns="286191" bIns="0" numCol="1" spcCol="1270" anchor="ctr" anchorCtr="0">
          <a:noAutofit/>
        </a:bodyPr>
        <a:lstStyle/>
        <a:p>
          <a:pPr marL="0" lvl="0" indent="0" algn="l" defTabSz="889000">
            <a:lnSpc>
              <a:spcPct val="90000"/>
            </a:lnSpc>
            <a:spcBef>
              <a:spcPct val="0"/>
            </a:spcBef>
            <a:spcAft>
              <a:spcPts val="0"/>
            </a:spcAft>
            <a:buNone/>
          </a:pPr>
          <a:r>
            <a:rPr lang="en-US" altLang="en-US" sz="2000" b="1" kern="1200" dirty="0">
              <a:solidFill>
                <a:schemeClr val="tx2"/>
              </a:solidFill>
            </a:rPr>
            <a:t>Presenting Problem:</a:t>
          </a:r>
        </a:p>
        <a:p>
          <a:pPr marL="0" lvl="0" indent="0" algn="l" defTabSz="889000">
            <a:lnSpc>
              <a:spcPct val="90000"/>
            </a:lnSpc>
            <a:spcBef>
              <a:spcPct val="0"/>
            </a:spcBef>
            <a:spcAft>
              <a:spcPts val="0"/>
            </a:spcAft>
            <a:buNone/>
          </a:pPr>
          <a:r>
            <a:rPr lang="en-US" altLang="en-US" sz="1800" kern="1200" dirty="0">
              <a:solidFill>
                <a:schemeClr val="tx2"/>
              </a:solidFill>
            </a:rPr>
            <a:t>Typically, life threatening or complex and requires immediate attention to a patient in high distress </a:t>
          </a:r>
          <a:endParaRPr lang="en-US" sz="1800" kern="1200" dirty="0">
            <a:solidFill>
              <a:schemeClr val="tx2"/>
            </a:solidFill>
          </a:endParaRPr>
        </a:p>
      </dsp:txBody>
      <dsp:txXfrm>
        <a:off x="596291" y="1568952"/>
        <a:ext cx="8674624" cy="1034898"/>
      </dsp:txXfrm>
    </dsp:sp>
    <dsp:sp modelId="{82B34DFE-4371-4065-B8D4-86C712978A82}">
      <dsp:nvSpPr>
        <dsp:cNvPr id="0" name=""/>
        <dsp:cNvSpPr/>
      </dsp:nvSpPr>
      <dsp:spPr>
        <a:xfrm>
          <a:off x="0" y="3985864"/>
          <a:ext cx="10816683" cy="327600"/>
        </a:xfrm>
        <a:prstGeom prst="rect">
          <a:avLst/>
        </a:prstGeom>
        <a:solidFill>
          <a:schemeClr val="accent4">
            <a:lumMod val="60000"/>
            <a:lumOff val="4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E39DAC7-3AED-4090-B411-F8B4C6437BC2}">
      <dsp:nvSpPr>
        <dsp:cNvPr id="0" name=""/>
        <dsp:cNvSpPr/>
      </dsp:nvSpPr>
      <dsp:spPr>
        <a:xfrm>
          <a:off x="540305" y="2943821"/>
          <a:ext cx="8741967" cy="1233922"/>
        </a:xfrm>
        <a:prstGeom prst="roundRect">
          <a:avLst/>
        </a:prstGeom>
        <a:solidFill>
          <a:schemeClr val="accent3">
            <a:lumMod val="20000"/>
            <a:lumOff val="80000"/>
          </a:schemeClr>
        </a:solidFill>
        <a:ln w="12700" cap="flat" cmpd="sng" algn="ctr">
          <a:solidFill>
            <a:schemeClr val="accent5">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6191" tIns="0" rIns="286191" bIns="0" numCol="1" spcCol="1270" anchor="ctr" anchorCtr="0">
          <a:noAutofit/>
        </a:bodyPr>
        <a:lstStyle/>
        <a:p>
          <a:pPr marL="0" lvl="0" indent="0" algn="l" defTabSz="889000">
            <a:lnSpc>
              <a:spcPct val="90000"/>
            </a:lnSpc>
            <a:spcBef>
              <a:spcPct val="0"/>
            </a:spcBef>
            <a:spcAft>
              <a:spcPts val="0"/>
            </a:spcAft>
            <a:buNone/>
          </a:pPr>
          <a:r>
            <a:rPr lang="en-US" altLang="en-US" sz="2000" b="1" kern="1200" dirty="0">
              <a:solidFill>
                <a:schemeClr val="tx2"/>
              </a:solidFill>
            </a:rPr>
            <a:t>Treatment includes: </a:t>
          </a:r>
        </a:p>
        <a:p>
          <a:pPr marL="0" lvl="0" indent="0" algn="l" defTabSz="889000">
            <a:lnSpc>
              <a:spcPct val="90000"/>
            </a:lnSpc>
            <a:spcBef>
              <a:spcPct val="0"/>
            </a:spcBef>
            <a:spcAft>
              <a:spcPts val="0"/>
            </a:spcAft>
            <a:buNone/>
          </a:pPr>
          <a:r>
            <a:rPr lang="en-US" altLang="en-US" sz="1800" b="0" kern="1200">
              <a:solidFill>
                <a:schemeClr val="tx2"/>
              </a:solidFill>
            </a:rPr>
            <a:t>Psychotherapy</a:t>
          </a:r>
          <a:r>
            <a:rPr lang="en-US" altLang="en-US" sz="1800" b="0" kern="1200" dirty="0">
              <a:solidFill>
                <a:schemeClr val="tx2"/>
              </a:solidFill>
            </a:rPr>
            <a:t>, mobilization of resources to defuse the crisis and </a:t>
          </a:r>
          <a:r>
            <a:rPr lang="en-US" altLang="en-US" sz="1800" b="0" kern="1200">
              <a:solidFill>
                <a:schemeClr val="tx2"/>
              </a:solidFill>
            </a:rPr>
            <a:t>restore safety, </a:t>
          </a:r>
          <a:r>
            <a:rPr lang="en-US" altLang="en-US" sz="1800" b="0" kern="1200" dirty="0">
              <a:solidFill>
                <a:schemeClr val="tx2"/>
              </a:solidFill>
            </a:rPr>
            <a:t>and implementation of psychotherapeutic interventions to minimize the potential for psychological trauma</a:t>
          </a:r>
          <a:endParaRPr lang="en-US" sz="1800" kern="1200" dirty="0">
            <a:solidFill>
              <a:schemeClr val="tx2"/>
            </a:solidFill>
          </a:endParaRPr>
        </a:p>
      </dsp:txBody>
      <dsp:txXfrm>
        <a:off x="600540" y="3004056"/>
        <a:ext cx="8621497" cy="11134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A5D596-C9E2-40C8-8871-3EE3EB84876D}">
      <dsp:nvSpPr>
        <dsp:cNvPr id="0" name=""/>
        <dsp:cNvSpPr/>
      </dsp:nvSpPr>
      <dsp:spPr>
        <a:xfrm>
          <a:off x="0" y="4241338"/>
          <a:ext cx="11100807" cy="0"/>
        </a:xfrm>
        <a:prstGeom prst="line">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B01585-A546-4D54-8CE8-CE14258B3A40}">
      <dsp:nvSpPr>
        <dsp:cNvPr id="0" name=""/>
        <dsp:cNvSpPr/>
      </dsp:nvSpPr>
      <dsp:spPr>
        <a:xfrm>
          <a:off x="0" y="2488100"/>
          <a:ext cx="11100807" cy="0"/>
        </a:xfrm>
        <a:prstGeom prst="line">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E13C5D-9808-4FF7-ABDE-E9D9F650FB2E}">
      <dsp:nvSpPr>
        <dsp:cNvPr id="0" name=""/>
        <dsp:cNvSpPr/>
      </dsp:nvSpPr>
      <dsp:spPr>
        <a:xfrm>
          <a:off x="0" y="694859"/>
          <a:ext cx="11100807" cy="0"/>
        </a:xfrm>
        <a:prstGeom prst="line">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A86AC3-9FE9-4164-9DEB-C6C282CB67EA}">
      <dsp:nvSpPr>
        <dsp:cNvPr id="0" name=""/>
        <dsp:cNvSpPr/>
      </dsp:nvSpPr>
      <dsp:spPr>
        <a:xfrm>
          <a:off x="2886209" y="951"/>
          <a:ext cx="8214597" cy="6939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b" anchorCtr="0">
          <a:noAutofit/>
        </a:bodyPr>
        <a:lstStyle/>
        <a:p>
          <a:pPr marL="0" lvl="0" indent="0" algn="l" defTabSz="1778000">
            <a:lnSpc>
              <a:spcPct val="90000"/>
            </a:lnSpc>
            <a:spcBef>
              <a:spcPct val="0"/>
            </a:spcBef>
            <a:spcAft>
              <a:spcPct val="35000"/>
            </a:spcAft>
            <a:buNone/>
          </a:pPr>
          <a:endParaRPr lang="en-US" sz="4000" kern="1200" dirty="0"/>
        </a:p>
      </dsp:txBody>
      <dsp:txXfrm>
        <a:off x="2886209" y="951"/>
        <a:ext cx="8214597" cy="693907"/>
      </dsp:txXfrm>
    </dsp:sp>
    <dsp:sp modelId="{255673C2-520B-4A40-A194-3FCDF272A4B5}">
      <dsp:nvSpPr>
        <dsp:cNvPr id="0" name=""/>
        <dsp:cNvSpPr/>
      </dsp:nvSpPr>
      <dsp:spPr>
        <a:xfrm>
          <a:off x="0" y="951"/>
          <a:ext cx="2886209" cy="693907"/>
        </a:xfrm>
        <a:prstGeom prst="round2SameRect">
          <a:avLst>
            <a:gd name="adj1" fmla="val 16670"/>
            <a:gd name="adj2" fmla="val 0"/>
          </a:avLst>
        </a:prstGeom>
        <a:solidFill>
          <a:schemeClr val="accent2"/>
        </a:solidFill>
        <a:ln w="12700" cap="flat" cmpd="sng" algn="ctr">
          <a:solidFill>
            <a:schemeClr val="accent6">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CPT Codes</a:t>
          </a:r>
        </a:p>
      </dsp:txBody>
      <dsp:txXfrm>
        <a:off x="33880" y="34831"/>
        <a:ext cx="2818449" cy="660027"/>
      </dsp:txXfrm>
    </dsp:sp>
    <dsp:sp modelId="{2E772FCD-54CD-4629-8E28-303FC6961EC6}">
      <dsp:nvSpPr>
        <dsp:cNvPr id="0" name=""/>
        <dsp:cNvSpPr/>
      </dsp:nvSpPr>
      <dsp:spPr>
        <a:xfrm>
          <a:off x="0" y="694859"/>
          <a:ext cx="11100807" cy="1388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a:lnSpc>
              <a:spcPct val="90000"/>
            </a:lnSpc>
            <a:spcBef>
              <a:spcPct val="0"/>
            </a:spcBef>
            <a:spcAft>
              <a:spcPct val="15000"/>
            </a:spcAft>
            <a:buClr>
              <a:schemeClr val="accent2"/>
            </a:buClr>
            <a:buChar char="•"/>
          </a:pPr>
          <a:r>
            <a:rPr lang="en-US" altLang="en-US" sz="1600" kern="1200" dirty="0">
              <a:solidFill>
                <a:schemeClr val="tx2"/>
              </a:solidFill>
            </a:rPr>
            <a:t>90839 – first 60 minutes (30-74 mins)</a:t>
          </a:r>
          <a:endParaRPr lang="en-US" sz="1600" kern="1200" dirty="0">
            <a:solidFill>
              <a:schemeClr val="tx2"/>
            </a:solidFill>
          </a:endParaRPr>
        </a:p>
        <a:p>
          <a:pPr marL="171450" lvl="1" indent="-171450" algn="l" defTabSz="711200">
            <a:lnSpc>
              <a:spcPct val="90000"/>
            </a:lnSpc>
            <a:spcBef>
              <a:spcPct val="0"/>
            </a:spcBef>
            <a:spcAft>
              <a:spcPct val="15000"/>
            </a:spcAft>
            <a:buClr>
              <a:schemeClr val="accent2"/>
            </a:buClr>
            <a:buChar char="•"/>
          </a:pPr>
          <a:r>
            <a:rPr lang="en-US" altLang="en-US" sz="1600" kern="1200" dirty="0">
              <a:solidFill>
                <a:schemeClr val="tx2"/>
              </a:solidFill>
            </a:rPr>
            <a:t>90840 – each additional 30 minutes (75 mins or more)</a:t>
          </a:r>
          <a:endParaRPr lang="en-US" sz="1600" kern="1200" dirty="0">
            <a:solidFill>
              <a:schemeClr val="tx2"/>
            </a:solidFill>
          </a:endParaRPr>
        </a:p>
        <a:p>
          <a:pPr marL="171450" lvl="1" indent="-171450" algn="l" defTabSz="711200">
            <a:lnSpc>
              <a:spcPct val="90000"/>
            </a:lnSpc>
            <a:spcBef>
              <a:spcPct val="0"/>
            </a:spcBef>
            <a:spcAft>
              <a:spcPct val="15000"/>
            </a:spcAft>
            <a:buClr>
              <a:schemeClr val="accent2"/>
            </a:buClr>
            <a:buChar char="•"/>
          </a:pPr>
          <a:r>
            <a:rPr lang="en-US" altLang="en-US" sz="1600" kern="1200" dirty="0">
              <a:solidFill>
                <a:schemeClr val="tx2"/>
              </a:solidFill>
            </a:rPr>
            <a:t>Psychotherapy for crisis less than 30 minutes is reported with standard</a:t>
          </a:r>
          <a:endParaRPr lang="en-US" sz="1600" kern="1200" dirty="0">
            <a:solidFill>
              <a:schemeClr val="tx2"/>
            </a:solidFill>
          </a:endParaRPr>
        </a:p>
        <a:p>
          <a:pPr marL="342900" lvl="2" indent="-171450" algn="l" defTabSz="711200">
            <a:lnSpc>
              <a:spcPct val="90000"/>
            </a:lnSpc>
            <a:spcBef>
              <a:spcPct val="0"/>
            </a:spcBef>
            <a:spcAft>
              <a:spcPct val="15000"/>
            </a:spcAft>
            <a:buClr>
              <a:schemeClr val="accent2"/>
            </a:buClr>
            <a:buFontTx/>
            <a:buNone/>
          </a:pPr>
          <a:r>
            <a:rPr lang="en-US" altLang="en-US" sz="1600" kern="1200" dirty="0">
              <a:solidFill>
                <a:schemeClr val="tx2"/>
              </a:solidFill>
            </a:rPr>
            <a:t>psychotherapy codes</a:t>
          </a:r>
          <a:endParaRPr lang="en-US" sz="1600" kern="1200" dirty="0">
            <a:solidFill>
              <a:schemeClr val="tx2"/>
            </a:solidFill>
          </a:endParaRPr>
        </a:p>
        <a:p>
          <a:pPr marL="114300" lvl="1" indent="-114300" algn="l" defTabSz="577850">
            <a:lnSpc>
              <a:spcPct val="90000"/>
            </a:lnSpc>
            <a:spcBef>
              <a:spcPct val="0"/>
            </a:spcBef>
            <a:spcAft>
              <a:spcPct val="15000"/>
            </a:spcAft>
            <a:buChar char="•"/>
          </a:pPr>
          <a:endParaRPr lang="en-US" sz="1300" kern="1200" dirty="0"/>
        </a:p>
      </dsp:txBody>
      <dsp:txXfrm>
        <a:off x="0" y="694859"/>
        <a:ext cx="11100807" cy="1388022"/>
      </dsp:txXfrm>
    </dsp:sp>
    <dsp:sp modelId="{1C34A0D3-86BA-4CF5-AF36-AC2149FCFA67}">
      <dsp:nvSpPr>
        <dsp:cNvPr id="0" name=""/>
        <dsp:cNvSpPr/>
      </dsp:nvSpPr>
      <dsp:spPr>
        <a:xfrm>
          <a:off x="2886209" y="1761186"/>
          <a:ext cx="8214597" cy="6939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b" anchorCtr="0">
          <a:noAutofit/>
        </a:bodyPr>
        <a:lstStyle/>
        <a:p>
          <a:pPr marL="0" lvl="0" indent="0" algn="l" defTabSz="1778000">
            <a:lnSpc>
              <a:spcPct val="90000"/>
            </a:lnSpc>
            <a:spcBef>
              <a:spcPct val="0"/>
            </a:spcBef>
            <a:spcAft>
              <a:spcPct val="35000"/>
            </a:spcAft>
            <a:buNone/>
          </a:pPr>
          <a:endParaRPr lang="en-US" sz="4000" kern="1200" dirty="0">
            <a:solidFill>
              <a:schemeClr val="bg2"/>
            </a:solidFill>
          </a:endParaRPr>
        </a:p>
      </dsp:txBody>
      <dsp:txXfrm>
        <a:off x="2886209" y="1761186"/>
        <a:ext cx="8214597" cy="693907"/>
      </dsp:txXfrm>
    </dsp:sp>
    <dsp:sp modelId="{FB22B398-3501-448F-A02C-022093C18B8D}">
      <dsp:nvSpPr>
        <dsp:cNvPr id="0" name=""/>
        <dsp:cNvSpPr/>
      </dsp:nvSpPr>
      <dsp:spPr>
        <a:xfrm>
          <a:off x="0" y="1773066"/>
          <a:ext cx="2886209" cy="693907"/>
        </a:xfrm>
        <a:prstGeom prst="round2SameRect">
          <a:avLst>
            <a:gd name="adj1" fmla="val 16670"/>
            <a:gd name="adj2" fmla="val 0"/>
          </a:avLst>
        </a:prstGeom>
        <a:solidFill>
          <a:schemeClr val="accent5"/>
        </a:solidFill>
        <a:ln w="12700" cap="flat" cmpd="sng" algn="ctr">
          <a:solidFill>
            <a:schemeClr val="accent6">
              <a:shade val="50000"/>
              <a:hueOff val="111031"/>
              <a:satOff val="20110"/>
              <a:lumOff val="2526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Time Components</a:t>
          </a:r>
        </a:p>
      </dsp:txBody>
      <dsp:txXfrm>
        <a:off x="33880" y="1806946"/>
        <a:ext cx="2818449" cy="660027"/>
      </dsp:txXfrm>
    </dsp:sp>
    <dsp:sp modelId="{64883190-4959-4AD1-A30C-4A251A20781F}">
      <dsp:nvSpPr>
        <dsp:cNvPr id="0" name=""/>
        <dsp:cNvSpPr/>
      </dsp:nvSpPr>
      <dsp:spPr>
        <a:xfrm>
          <a:off x="0" y="2502585"/>
          <a:ext cx="11100807" cy="1058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a:lnSpc>
              <a:spcPct val="90000"/>
            </a:lnSpc>
            <a:spcBef>
              <a:spcPct val="0"/>
            </a:spcBef>
            <a:spcAft>
              <a:spcPct val="15000"/>
            </a:spcAft>
            <a:buClr>
              <a:schemeClr val="accent2"/>
            </a:buClr>
            <a:buChar char="•"/>
          </a:pPr>
          <a:r>
            <a:rPr lang="en-US" altLang="en-US" sz="1600" kern="1200" dirty="0">
              <a:solidFill>
                <a:schemeClr val="tx2"/>
              </a:solidFill>
            </a:rPr>
            <a:t>Report the total duration of time face-to-face with the patient and/or family, time does not have to be continuous</a:t>
          </a:r>
          <a:endParaRPr lang="en-US" sz="1600" kern="1200" dirty="0">
            <a:solidFill>
              <a:schemeClr val="tx2"/>
            </a:solidFill>
          </a:endParaRPr>
        </a:p>
        <a:p>
          <a:pPr marL="171450" lvl="1" indent="-171450" algn="l" defTabSz="711200">
            <a:lnSpc>
              <a:spcPct val="90000"/>
            </a:lnSpc>
            <a:spcBef>
              <a:spcPct val="0"/>
            </a:spcBef>
            <a:spcAft>
              <a:spcPct val="15000"/>
            </a:spcAft>
            <a:buClr>
              <a:schemeClr val="accent2"/>
            </a:buClr>
            <a:buChar char="•"/>
          </a:pPr>
          <a:r>
            <a:rPr lang="en-US" altLang="en-US" sz="1600" kern="1200" dirty="0">
              <a:solidFill>
                <a:schemeClr val="tx2"/>
              </a:solidFill>
            </a:rPr>
            <a:t>Patient must be present for all or some of the service</a:t>
          </a:r>
          <a:endParaRPr lang="en-US" sz="1600" kern="1200" dirty="0">
            <a:solidFill>
              <a:schemeClr val="tx2"/>
            </a:solidFill>
          </a:endParaRPr>
        </a:p>
        <a:p>
          <a:pPr marL="171450" lvl="1" indent="-171450" algn="l" defTabSz="711200">
            <a:lnSpc>
              <a:spcPct val="90000"/>
            </a:lnSpc>
            <a:spcBef>
              <a:spcPct val="0"/>
            </a:spcBef>
            <a:spcAft>
              <a:spcPct val="15000"/>
            </a:spcAft>
            <a:buClr>
              <a:schemeClr val="accent2"/>
            </a:buClr>
            <a:buChar char="•"/>
          </a:pPr>
          <a:r>
            <a:rPr lang="en-US" altLang="en-US" sz="1600" kern="1200" dirty="0">
              <a:solidFill>
                <a:schemeClr val="tx2"/>
              </a:solidFill>
            </a:rPr>
            <a:t>Must devote full attention to the patient and cannot see other patient(s) during the same time</a:t>
          </a:r>
          <a:endParaRPr lang="en-US" sz="1600" kern="1200" dirty="0">
            <a:solidFill>
              <a:schemeClr val="tx2"/>
            </a:solidFill>
          </a:endParaRPr>
        </a:p>
      </dsp:txBody>
      <dsp:txXfrm>
        <a:off x="0" y="2502585"/>
        <a:ext cx="11100807" cy="1058089"/>
      </dsp:txXfrm>
    </dsp:sp>
    <dsp:sp modelId="{716A5F62-F285-494A-A3F9-89763E8F55C2}">
      <dsp:nvSpPr>
        <dsp:cNvPr id="0" name=""/>
        <dsp:cNvSpPr/>
      </dsp:nvSpPr>
      <dsp:spPr>
        <a:xfrm flipH="1">
          <a:off x="6035850" y="3657773"/>
          <a:ext cx="1915315" cy="474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435" tIns="51435" rIns="51435" bIns="51435" numCol="1" spcCol="1270" anchor="b" anchorCtr="0">
          <a:noAutofit/>
        </a:bodyPr>
        <a:lstStyle/>
        <a:p>
          <a:pPr marL="0" lvl="0" indent="0" algn="l" defTabSz="1200150">
            <a:lnSpc>
              <a:spcPct val="90000"/>
            </a:lnSpc>
            <a:spcBef>
              <a:spcPct val="0"/>
            </a:spcBef>
            <a:spcAft>
              <a:spcPct val="35000"/>
            </a:spcAft>
            <a:buNone/>
          </a:pPr>
          <a:endParaRPr lang="en-US" sz="2700" kern="1200" dirty="0">
            <a:solidFill>
              <a:schemeClr val="bg2"/>
            </a:solidFill>
          </a:endParaRPr>
        </a:p>
      </dsp:txBody>
      <dsp:txXfrm>
        <a:off x="6035850" y="3657773"/>
        <a:ext cx="1915315" cy="474119"/>
      </dsp:txXfrm>
    </dsp:sp>
    <dsp:sp modelId="{29D0DA47-D98D-4D8A-8053-F9A0B0EDB0B2}">
      <dsp:nvSpPr>
        <dsp:cNvPr id="0" name=""/>
        <dsp:cNvSpPr/>
      </dsp:nvSpPr>
      <dsp:spPr>
        <a:xfrm>
          <a:off x="0" y="3519880"/>
          <a:ext cx="2886209" cy="693907"/>
        </a:xfrm>
        <a:prstGeom prst="round2SameRect">
          <a:avLst>
            <a:gd name="adj1" fmla="val 16670"/>
            <a:gd name="adj2" fmla="val 0"/>
          </a:avLst>
        </a:prstGeom>
        <a:solidFill>
          <a:schemeClr val="accent6"/>
        </a:solidFill>
        <a:ln w="12700" cap="flat" cmpd="sng" algn="ctr">
          <a:solidFill>
            <a:schemeClr val="accent6">
              <a:shade val="50000"/>
              <a:hueOff val="111031"/>
              <a:satOff val="20110"/>
              <a:lumOff val="2526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Remember</a:t>
          </a:r>
        </a:p>
      </dsp:txBody>
      <dsp:txXfrm>
        <a:off x="33880" y="3553760"/>
        <a:ext cx="2818449" cy="660027"/>
      </dsp:txXfrm>
    </dsp:sp>
    <dsp:sp modelId="{D882C505-356B-431B-9F37-338660CEBDE2}">
      <dsp:nvSpPr>
        <dsp:cNvPr id="0" name=""/>
        <dsp:cNvSpPr/>
      </dsp:nvSpPr>
      <dsp:spPr>
        <a:xfrm>
          <a:off x="0" y="4232419"/>
          <a:ext cx="11100807" cy="5133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a:lnSpc>
              <a:spcPct val="90000"/>
            </a:lnSpc>
            <a:spcBef>
              <a:spcPct val="0"/>
            </a:spcBef>
            <a:spcAft>
              <a:spcPct val="15000"/>
            </a:spcAft>
            <a:buClr>
              <a:schemeClr val="accent2"/>
            </a:buClr>
            <a:buChar char="•"/>
          </a:pPr>
          <a:r>
            <a:rPr lang="en-US" altLang="en-US" sz="1600" kern="1200" dirty="0">
              <a:solidFill>
                <a:schemeClr val="tx2"/>
              </a:solidFill>
            </a:rPr>
            <a:t>Psychotherapy for crisis may not be billed on the same day as psychiatric diagnostic evaluation (90791), psychotherapy (90832-90838) or interactive complexity (90785)</a:t>
          </a:r>
          <a:endParaRPr lang="en-US" sz="1600" kern="1200" dirty="0">
            <a:solidFill>
              <a:schemeClr val="tx2"/>
            </a:solidFill>
          </a:endParaRPr>
        </a:p>
      </dsp:txBody>
      <dsp:txXfrm>
        <a:off x="0" y="4232419"/>
        <a:ext cx="11100807" cy="51333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89F078-DE90-4011-B475-A74AE9A2587B}">
      <dsp:nvSpPr>
        <dsp:cNvPr id="0" name=""/>
        <dsp:cNvSpPr/>
      </dsp:nvSpPr>
      <dsp:spPr>
        <a:xfrm>
          <a:off x="2765" y="1343239"/>
          <a:ext cx="1414716" cy="725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58420" rIns="163576" bIns="58420" numCol="1" spcCol="1270" anchor="ctr" anchorCtr="0">
          <a:noAutofit/>
        </a:bodyPr>
        <a:lstStyle/>
        <a:p>
          <a:pPr marL="0" lvl="0" indent="0" algn="l" defTabSz="1022350">
            <a:lnSpc>
              <a:spcPct val="90000"/>
            </a:lnSpc>
            <a:spcBef>
              <a:spcPct val="0"/>
            </a:spcBef>
            <a:spcAft>
              <a:spcPct val="35000"/>
            </a:spcAft>
            <a:buNone/>
          </a:pPr>
          <a:r>
            <a:rPr lang="en-US" sz="2300" b="1" kern="1200" dirty="0">
              <a:solidFill>
                <a:schemeClr val="tx2"/>
              </a:solidFill>
            </a:rPr>
            <a:t>Patient Factors</a:t>
          </a:r>
        </a:p>
      </dsp:txBody>
      <dsp:txXfrm>
        <a:off x="2765" y="1343239"/>
        <a:ext cx="1414716" cy="725793"/>
      </dsp:txXfrm>
    </dsp:sp>
    <dsp:sp modelId="{C27BEBBF-1F45-4526-972C-50821B5001CE}">
      <dsp:nvSpPr>
        <dsp:cNvPr id="0" name=""/>
        <dsp:cNvSpPr/>
      </dsp:nvSpPr>
      <dsp:spPr>
        <a:xfrm>
          <a:off x="1417482" y="640126"/>
          <a:ext cx="282943" cy="2132019"/>
        </a:xfrm>
        <a:prstGeom prst="leftBrace">
          <a:avLst>
            <a:gd name="adj1" fmla="val 35000"/>
            <a:gd name="adj2" fmla="val 5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B05612-5785-4207-80CF-80DAEBCD56D9}">
      <dsp:nvSpPr>
        <dsp:cNvPr id="0" name=""/>
        <dsp:cNvSpPr/>
      </dsp:nvSpPr>
      <dsp:spPr>
        <a:xfrm>
          <a:off x="1813602" y="640126"/>
          <a:ext cx="3848028" cy="2132019"/>
        </a:xfrm>
        <a:prstGeom prst="rect">
          <a:avLst/>
        </a:prstGeom>
        <a:solidFill>
          <a:schemeClr val="accent5">
            <a:lumMod val="60000"/>
            <a:lumOff val="40000"/>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altLang="en-US" sz="1800" kern="1200" dirty="0">
              <a:solidFill>
                <a:schemeClr val="tx2"/>
              </a:solidFill>
            </a:rPr>
            <a:t>Have individuals legally responsible for their care such as minors or adults with guardians</a:t>
          </a:r>
          <a:endParaRPr lang="en-US" sz="1800" kern="1200" dirty="0">
            <a:solidFill>
              <a:schemeClr val="tx2"/>
            </a:solidFill>
          </a:endParaRPr>
        </a:p>
        <a:p>
          <a:pPr marL="171450" lvl="1" indent="-171450" algn="l" defTabSz="800100">
            <a:lnSpc>
              <a:spcPct val="90000"/>
            </a:lnSpc>
            <a:spcBef>
              <a:spcPct val="0"/>
            </a:spcBef>
            <a:spcAft>
              <a:spcPct val="15000"/>
            </a:spcAft>
            <a:buChar char="•"/>
          </a:pPr>
          <a:r>
            <a:rPr lang="en-US" altLang="en-US" sz="1800" kern="1200" dirty="0">
              <a:solidFill>
                <a:schemeClr val="tx2"/>
              </a:solidFill>
            </a:rPr>
            <a:t>Request others to be involved in their care during the visit </a:t>
          </a:r>
          <a:r>
            <a:rPr lang="en-US" altLang="en-US" sz="1800" b="1" kern="1200" dirty="0">
              <a:solidFill>
                <a:schemeClr val="tx2"/>
              </a:solidFill>
            </a:rPr>
            <a:t>OR</a:t>
          </a:r>
          <a:endParaRPr lang="en-US" sz="1800" b="1" kern="1200" dirty="0">
            <a:solidFill>
              <a:schemeClr val="tx2"/>
            </a:solidFill>
          </a:endParaRPr>
        </a:p>
        <a:p>
          <a:pPr marL="171450" lvl="1" indent="-171450" algn="l" defTabSz="800100">
            <a:lnSpc>
              <a:spcPct val="90000"/>
            </a:lnSpc>
            <a:spcBef>
              <a:spcPct val="0"/>
            </a:spcBef>
            <a:spcAft>
              <a:spcPct val="15000"/>
            </a:spcAft>
            <a:buChar char="•"/>
          </a:pPr>
          <a:r>
            <a:rPr lang="en-US" altLang="en-US" sz="1800" kern="1200" dirty="0">
              <a:solidFill>
                <a:schemeClr val="tx2"/>
              </a:solidFill>
            </a:rPr>
            <a:t>Require the involvement of third parties such as child welfare agencies</a:t>
          </a:r>
          <a:endParaRPr lang="en-US" sz="1800" kern="1200" dirty="0">
            <a:solidFill>
              <a:schemeClr val="tx2"/>
            </a:solidFill>
          </a:endParaRPr>
        </a:p>
      </dsp:txBody>
      <dsp:txXfrm>
        <a:off x="1813602" y="640126"/>
        <a:ext cx="3848028" cy="213201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769816-3F78-4343-8A4E-E0A4A7E8B16F}">
      <dsp:nvSpPr>
        <dsp:cNvPr id="0" name=""/>
        <dsp:cNvSpPr/>
      </dsp:nvSpPr>
      <dsp:spPr>
        <a:xfrm>
          <a:off x="0" y="0"/>
          <a:ext cx="1932319" cy="4839799"/>
        </a:xfrm>
        <a:prstGeom prst="roundRect">
          <a:avLst>
            <a:gd name="adj" fmla="val 10000"/>
          </a:avLst>
        </a:prstGeom>
        <a:solidFill>
          <a:schemeClr val="accent5">
            <a:lumMod val="40000"/>
            <a:lumOff val="6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0" tIns="91440" rIns="0" bIns="0" numCol="1" spcCol="1270" anchor="t" anchorCtr="0">
          <a:noAutofit/>
        </a:bodyPr>
        <a:lstStyle/>
        <a:p>
          <a:pPr marL="0" lvl="0" indent="0" algn="ctr" defTabSz="800100">
            <a:lnSpc>
              <a:spcPct val="90000"/>
            </a:lnSpc>
            <a:spcBef>
              <a:spcPct val="0"/>
            </a:spcBef>
            <a:spcAft>
              <a:spcPct val="35000"/>
            </a:spcAft>
            <a:buNone/>
          </a:pPr>
          <a:r>
            <a:rPr lang="en-US" sz="1800" b="1" kern="1200">
              <a:solidFill>
                <a:schemeClr val="accent2">
                  <a:lumMod val="50000"/>
                </a:schemeClr>
              </a:solidFill>
            </a:rPr>
            <a:t>Level II consultations</a:t>
          </a:r>
        </a:p>
      </dsp:txBody>
      <dsp:txXfrm>
        <a:off x="0" y="0"/>
        <a:ext cx="1932319" cy="1451939"/>
      </dsp:txXfrm>
    </dsp:sp>
    <dsp:sp modelId="{93582933-F153-47E4-A2A2-C73C0C088096}">
      <dsp:nvSpPr>
        <dsp:cNvPr id="0" name=""/>
        <dsp:cNvSpPr/>
      </dsp:nvSpPr>
      <dsp:spPr>
        <a:xfrm>
          <a:off x="329188" y="1138569"/>
          <a:ext cx="1380742" cy="1230475"/>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100000"/>
            </a:lnSpc>
            <a:spcBef>
              <a:spcPct val="0"/>
            </a:spcBef>
            <a:spcAft>
              <a:spcPts val="0"/>
            </a:spcAft>
            <a:buNone/>
          </a:pPr>
          <a:r>
            <a:rPr lang="en-US" sz="1400" b="1" kern="1200">
              <a:solidFill>
                <a:schemeClr val="tx1"/>
              </a:solidFill>
            </a:rPr>
            <a:t>99242</a:t>
          </a:r>
        </a:p>
        <a:p>
          <a:pPr marL="0" lvl="0" indent="0" algn="ctr" defTabSz="622300">
            <a:lnSpc>
              <a:spcPct val="100000"/>
            </a:lnSpc>
            <a:spcBef>
              <a:spcPct val="0"/>
            </a:spcBef>
            <a:spcAft>
              <a:spcPts val="0"/>
            </a:spcAft>
            <a:buNone/>
          </a:pPr>
          <a:r>
            <a:rPr lang="en-US" sz="1400" b="1" kern="1200">
              <a:solidFill>
                <a:schemeClr val="tx1"/>
              </a:solidFill>
            </a:rPr>
            <a:t>Straight-forward </a:t>
          </a:r>
          <a:r>
            <a:rPr lang="en-US" sz="1400" b="0" kern="1200">
              <a:solidFill>
                <a:schemeClr val="tx1"/>
              </a:solidFill>
            </a:rPr>
            <a:t>MDM or </a:t>
          </a:r>
          <a:r>
            <a:rPr lang="en-US" sz="1400" b="1" u="sng" kern="1200">
              <a:solidFill>
                <a:schemeClr val="tx1"/>
              </a:solidFill>
            </a:rPr>
            <a:t>20 minutes </a:t>
          </a:r>
          <a:r>
            <a:rPr lang="en-US" sz="1400" b="0" kern="1200">
              <a:solidFill>
                <a:schemeClr val="tx1"/>
              </a:solidFill>
            </a:rPr>
            <a:t>total time</a:t>
          </a:r>
        </a:p>
      </dsp:txBody>
      <dsp:txXfrm>
        <a:off x="365227" y="1174608"/>
        <a:ext cx="1308664" cy="1158397"/>
      </dsp:txXfrm>
    </dsp:sp>
    <dsp:sp modelId="{1AFDDE76-D5B0-4126-A135-7ADD30256FC9}">
      <dsp:nvSpPr>
        <dsp:cNvPr id="0" name=""/>
        <dsp:cNvSpPr/>
      </dsp:nvSpPr>
      <dsp:spPr>
        <a:xfrm>
          <a:off x="329180" y="3206717"/>
          <a:ext cx="1378655" cy="1234439"/>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100000"/>
            </a:lnSpc>
            <a:spcBef>
              <a:spcPct val="0"/>
            </a:spcBef>
            <a:spcAft>
              <a:spcPts val="0"/>
            </a:spcAft>
            <a:buNone/>
          </a:pPr>
          <a:r>
            <a:rPr lang="en-US" sz="1400" b="1" kern="1200">
              <a:solidFill>
                <a:schemeClr val="tx1"/>
              </a:solidFill>
            </a:rPr>
            <a:t>99252</a:t>
          </a:r>
        </a:p>
        <a:p>
          <a:pPr marL="0" lvl="0" indent="0" algn="ctr" defTabSz="622300" rtl="0">
            <a:lnSpc>
              <a:spcPct val="100000"/>
            </a:lnSpc>
            <a:spcBef>
              <a:spcPct val="0"/>
            </a:spcBef>
            <a:spcAft>
              <a:spcPts val="0"/>
            </a:spcAft>
            <a:buNone/>
          </a:pPr>
          <a:r>
            <a:rPr lang="en-US" sz="1400" b="1" kern="1200">
              <a:solidFill>
                <a:schemeClr val="tx1"/>
              </a:solidFill>
            </a:rPr>
            <a:t>Straight- forward </a:t>
          </a:r>
          <a:r>
            <a:rPr lang="en-US" sz="1400" kern="1200">
              <a:solidFill>
                <a:schemeClr val="tx1"/>
              </a:solidFill>
            </a:rPr>
            <a:t>MDM or</a:t>
          </a:r>
          <a:r>
            <a:rPr lang="en-US" sz="1400" kern="1200">
              <a:solidFill>
                <a:schemeClr val="tx1"/>
              </a:solidFill>
              <a:latin typeface="Arial" panose="020B0604020202020204"/>
            </a:rPr>
            <a:t> </a:t>
          </a:r>
          <a:r>
            <a:rPr lang="en-US" sz="1400" b="1" u="sng" kern="1200">
              <a:solidFill>
                <a:schemeClr val="tx1"/>
              </a:solidFill>
            </a:rPr>
            <a:t>35 minutes </a:t>
          </a:r>
          <a:r>
            <a:rPr lang="en-US" sz="1400" kern="1200">
              <a:solidFill>
                <a:schemeClr val="tx1"/>
              </a:solidFill>
            </a:rPr>
            <a:t>total time</a:t>
          </a:r>
        </a:p>
      </dsp:txBody>
      <dsp:txXfrm>
        <a:off x="365335" y="3242872"/>
        <a:ext cx="1306345" cy="1162129"/>
      </dsp:txXfrm>
    </dsp:sp>
    <dsp:sp modelId="{7BCF6F6E-1A77-49BE-9801-841A75E6321D}">
      <dsp:nvSpPr>
        <dsp:cNvPr id="0" name=""/>
        <dsp:cNvSpPr/>
      </dsp:nvSpPr>
      <dsp:spPr>
        <a:xfrm>
          <a:off x="2051020" y="0"/>
          <a:ext cx="1932319" cy="4839799"/>
        </a:xfrm>
        <a:prstGeom prst="roundRect">
          <a:avLst>
            <a:gd name="adj" fmla="val 10000"/>
          </a:avLst>
        </a:prstGeom>
        <a:solidFill>
          <a:schemeClr val="accent5">
            <a:lumMod val="40000"/>
            <a:lumOff val="6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91440" rIns="68580" bIns="68580" numCol="1" spcCol="1270" anchor="t" anchorCtr="0">
          <a:noAutofit/>
        </a:bodyPr>
        <a:lstStyle/>
        <a:p>
          <a:pPr marL="0" lvl="0" indent="0" algn="ctr" defTabSz="800100">
            <a:lnSpc>
              <a:spcPct val="90000"/>
            </a:lnSpc>
            <a:spcBef>
              <a:spcPct val="0"/>
            </a:spcBef>
            <a:spcAft>
              <a:spcPct val="35000"/>
            </a:spcAft>
            <a:buNone/>
          </a:pPr>
          <a:r>
            <a:rPr lang="en-US" sz="1800" b="1" kern="1200">
              <a:solidFill>
                <a:schemeClr val="accent2">
                  <a:lumMod val="50000"/>
                </a:schemeClr>
              </a:solidFill>
            </a:rPr>
            <a:t>Level III consultations</a:t>
          </a:r>
        </a:p>
      </dsp:txBody>
      <dsp:txXfrm>
        <a:off x="2051020" y="0"/>
        <a:ext cx="1932319" cy="1451939"/>
      </dsp:txXfrm>
    </dsp:sp>
    <dsp:sp modelId="{A318739D-49A5-49AA-84B0-CFFDB25A1F78}">
      <dsp:nvSpPr>
        <dsp:cNvPr id="0" name=""/>
        <dsp:cNvSpPr/>
      </dsp:nvSpPr>
      <dsp:spPr>
        <a:xfrm>
          <a:off x="2357791" y="1133761"/>
          <a:ext cx="1378655" cy="1234439"/>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100000"/>
            </a:lnSpc>
            <a:spcBef>
              <a:spcPct val="0"/>
            </a:spcBef>
            <a:spcAft>
              <a:spcPts val="0"/>
            </a:spcAft>
            <a:buNone/>
          </a:pPr>
          <a:r>
            <a:rPr lang="en-US" sz="1400" b="1" kern="1200">
              <a:solidFill>
                <a:schemeClr val="tx1"/>
              </a:solidFill>
            </a:rPr>
            <a:t>99243</a:t>
          </a:r>
        </a:p>
        <a:p>
          <a:pPr marL="0" lvl="0" indent="0" algn="ctr" defTabSz="622300" rtl="0">
            <a:lnSpc>
              <a:spcPct val="100000"/>
            </a:lnSpc>
            <a:spcBef>
              <a:spcPct val="0"/>
            </a:spcBef>
            <a:spcAft>
              <a:spcPts val="0"/>
            </a:spcAft>
            <a:buNone/>
          </a:pPr>
          <a:r>
            <a:rPr lang="en-US" sz="1400" b="1" kern="1200">
              <a:solidFill>
                <a:schemeClr val="tx1"/>
              </a:solidFill>
            </a:rPr>
            <a:t>Low</a:t>
          </a:r>
          <a:r>
            <a:rPr lang="en-US" sz="1400" b="0" kern="1200">
              <a:solidFill>
                <a:schemeClr val="tx1"/>
              </a:solidFill>
              <a:latin typeface="Arial" panose="020B0604020202020204"/>
            </a:rPr>
            <a:t> </a:t>
          </a:r>
          <a:endParaRPr lang="en-US" sz="1400" b="0" kern="1200">
            <a:solidFill>
              <a:schemeClr val="tx1"/>
            </a:solidFill>
          </a:endParaRPr>
        </a:p>
        <a:p>
          <a:pPr marL="0" lvl="0" indent="0" algn="ctr" defTabSz="622300" rtl="0">
            <a:lnSpc>
              <a:spcPct val="100000"/>
            </a:lnSpc>
            <a:spcBef>
              <a:spcPct val="0"/>
            </a:spcBef>
            <a:spcAft>
              <a:spcPts val="0"/>
            </a:spcAft>
            <a:buNone/>
          </a:pPr>
          <a:r>
            <a:rPr lang="en-US" sz="1400" b="0" kern="1200">
              <a:solidFill>
                <a:schemeClr val="tx1"/>
              </a:solidFill>
            </a:rPr>
            <a:t>MDM or</a:t>
          </a:r>
          <a:r>
            <a:rPr lang="en-US" sz="1400" b="0" kern="1200">
              <a:solidFill>
                <a:schemeClr val="tx1"/>
              </a:solidFill>
              <a:latin typeface="Arial" panose="020B0604020202020204"/>
            </a:rPr>
            <a:t> </a:t>
          </a:r>
          <a:endParaRPr lang="en-US" sz="1400" b="0" kern="1200">
            <a:solidFill>
              <a:schemeClr val="tx1"/>
            </a:solidFill>
          </a:endParaRPr>
        </a:p>
        <a:p>
          <a:pPr marL="0" lvl="0" indent="0" algn="ctr" defTabSz="622300">
            <a:lnSpc>
              <a:spcPct val="100000"/>
            </a:lnSpc>
            <a:spcBef>
              <a:spcPct val="0"/>
            </a:spcBef>
            <a:spcAft>
              <a:spcPts val="0"/>
            </a:spcAft>
            <a:buNone/>
          </a:pPr>
          <a:r>
            <a:rPr lang="en-US" sz="1400" b="1" u="sng" kern="1200">
              <a:solidFill>
                <a:schemeClr val="tx1"/>
              </a:solidFill>
            </a:rPr>
            <a:t>30 minutes </a:t>
          </a:r>
          <a:r>
            <a:rPr lang="en-US" sz="1400" b="0" kern="1200">
              <a:solidFill>
                <a:schemeClr val="tx1"/>
              </a:solidFill>
            </a:rPr>
            <a:t>total time</a:t>
          </a:r>
        </a:p>
      </dsp:txBody>
      <dsp:txXfrm>
        <a:off x="2393946" y="1169916"/>
        <a:ext cx="1306345" cy="1162129"/>
      </dsp:txXfrm>
    </dsp:sp>
    <dsp:sp modelId="{CA00DD00-4FB0-4547-8323-8FBA8296A943}">
      <dsp:nvSpPr>
        <dsp:cNvPr id="0" name=""/>
        <dsp:cNvSpPr/>
      </dsp:nvSpPr>
      <dsp:spPr>
        <a:xfrm>
          <a:off x="2356508" y="3206715"/>
          <a:ext cx="1378655" cy="1234439"/>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t" anchorCtr="0">
          <a:noAutofit/>
        </a:bodyPr>
        <a:lstStyle/>
        <a:p>
          <a:pPr marL="0" lvl="0" indent="0" algn="ctr" defTabSz="622300">
            <a:lnSpc>
              <a:spcPct val="100000"/>
            </a:lnSpc>
            <a:spcBef>
              <a:spcPct val="0"/>
            </a:spcBef>
            <a:spcAft>
              <a:spcPts val="0"/>
            </a:spcAft>
            <a:buNone/>
          </a:pPr>
          <a:r>
            <a:rPr lang="en-US" sz="1400" b="1" kern="1200">
              <a:solidFill>
                <a:schemeClr val="tx1"/>
              </a:solidFill>
            </a:rPr>
            <a:t>99253</a:t>
          </a:r>
        </a:p>
        <a:p>
          <a:pPr marL="0" lvl="0" indent="0" algn="ctr" defTabSz="622300" rtl="0">
            <a:lnSpc>
              <a:spcPct val="100000"/>
            </a:lnSpc>
            <a:spcBef>
              <a:spcPct val="0"/>
            </a:spcBef>
            <a:spcAft>
              <a:spcPts val="0"/>
            </a:spcAft>
            <a:buNone/>
          </a:pPr>
          <a:r>
            <a:rPr lang="en-US" sz="1400" b="1" kern="1200">
              <a:solidFill>
                <a:schemeClr val="tx1"/>
              </a:solidFill>
            </a:rPr>
            <a:t>Low</a:t>
          </a:r>
          <a:r>
            <a:rPr lang="en-US" sz="1400" kern="1200">
              <a:solidFill>
                <a:schemeClr val="tx1"/>
              </a:solidFill>
            </a:rPr>
            <a:t> </a:t>
          </a:r>
        </a:p>
        <a:p>
          <a:pPr marL="0" lvl="0" indent="0" algn="ctr" defTabSz="622300" rtl="0">
            <a:lnSpc>
              <a:spcPct val="100000"/>
            </a:lnSpc>
            <a:spcBef>
              <a:spcPct val="0"/>
            </a:spcBef>
            <a:spcAft>
              <a:spcPts val="0"/>
            </a:spcAft>
            <a:buNone/>
          </a:pPr>
          <a:r>
            <a:rPr lang="en-US" sz="1400" kern="1200">
              <a:solidFill>
                <a:schemeClr val="tx1"/>
              </a:solidFill>
            </a:rPr>
            <a:t>MDM or</a:t>
          </a:r>
          <a:r>
            <a:rPr lang="en-US" sz="1400" kern="1200">
              <a:solidFill>
                <a:schemeClr val="tx1"/>
              </a:solidFill>
              <a:latin typeface="Arial" panose="020B0604020202020204"/>
            </a:rPr>
            <a:t> </a:t>
          </a:r>
          <a:r>
            <a:rPr lang="en-US" sz="1400" b="1" u="sng" kern="1200">
              <a:solidFill>
                <a:schemeClr val="tx1"/>
              </a:solidFill>
            </a:rPr>
            <a:t>45 minutes </a:t>
          </a:r>
          <a:r>
            <a:rPr lang="en-US" sz="1400" kern="1200">
              <a:solidFill>
                <a:schemeClr val="tx1"/>
              </a:solidFill>
            </a:rPr>
            <a:t>total time</a:t>
          </a:r>
        </a:p>
      </dsp:txBody>
      <dsp:txXfrm>
        <a:off x="2392663" y="3242870"/>
        <a:ext cx="1306345" cy="1162129"/>
      </dsp:txXfrm>
    </dsp:sp>
    <dsp:sp modelId="{62E14E55-5E3D-42CB-8ECD-3B467E90EB31}">
      <dsp:nvSpPr>
        <dsp:cNvPr id="0" name=""/>
        <dsp:cNvSpPr/>
      </dsp:nvSpPr>
      <dsp:spPr>
        <a:xfrm>
          <a:off x="4156456" y="0"/>
          <a:ext cx="1932319" cy="4839799"/>
        </a:xfrm>
        <a:prstGeom prst="roundRect">
          <a:avLst>
            <a:gd name="adj" fmla="val 10000"/>
          </a:avLst>
        </a:prstGeom>
        <a:solidFill>
          <a:schemeClr val="accent5">
            <a:lumMod val="40000"/>
            <a:lumOff val="6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91440" rIns="68580" bIns="68580" numCol="1" spcCol="1270" anchor="t" anchorCtr="0">
          <a:noAutofit/>
        </a:bodyPr>
        <a:lstStyle/>
        <a:p>
          <a:pPr marL="0" lvl="0" indent="0" algn="ctr" defTabSz="800100">
            <a:lnSpc>
              <a:spcPct val="90000"/>
            </a:lnSpc>
            <a:spcBef>
              <a:spcPct val="0"/>
            </a:spcBef>
            <a:spcAft>
              <a:spcPct val="35000"/>
            </a:spcAft>
            <a:buNone/>
          </a:pPr>
          <a:r>
            <a:rPr lang="en-US" sz="1800" b="1" kern="1200">
              <a:solidFill>
                <a:schemeClr val="accent2">
                  <a:lumMod val="50000"/>
                </a:schemeClr>
              </a:solidFill>
            </a:rPr>
            <a:t>Level IV consultations</a:t>
          </a:r>
        </a:p>
      </dsp:txBody>
      <dsp:txXfrm>
        <a:off x="4156456" y="0"/>
        <a:ext cx="1932319" cy="1451939"/>
      </dsp:txXfrm>
    </dsp:sp>
    <dsp:sp modelId="{3EBE2435-28BB-416D-99C9-288C67A130B8}">
      <dsp:nvSpPr>
        <dsp:cNvPr id="0" name=""/>
        <dsp:cNvSpPr/>
      </dsp:nvSpPr>
      <dsp:spPr>
        <a:xfrm>
          <a:off x="4461268" y="1143300"/>
          <a:ext cx="1378655" cy="1234439"/>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100000"/>
            </a:lnSpc>
            <a:spcBef>
              <a:spcPct val="0"/>
            </a:spcBef>
            <a:spcAft>
              <a:spcPts val="0"/>
            </a:spcAft>
            <a:buNone/>
          </a:pPr>
          <a:r>
            <a:rPr lang="en-US" sz="1400" b="1" kern="1200">
              <a:solidFill>
                <a:schemeClr val="tx1"/>
              </a:solidFill>
            </a:rPr>
            <a:t>99244</a:t>
          </a:r>
        </a:p>
        <a:p>
          <a:pPr marL="0" lvl="0" indent="0" algn="ctr" defTabSz="622300" rtl="0">
            <a:lnSpc>
              <a:spcPct val="100000"/>
            </a:lnSpc>
            <a:spcBef>
              <a:spcPct val="0"/>
            </a:spcBef>
            <a:spcAft>
              <a:spcPts val="0"/>
            </a:spcAft>
            <a:buNone/>
          </a:pPr>
          <a:r>
            <a:rPr lang="en-US" sz="1400" b="1" kern="1200">
              <a:solidFill>
                <a:schemeClr val="tx1"/>
              </a:solidFill>
            </a:rPr>
            <a:t>Moderate </a:t>
          </a:r>
          <a:r>
            <a:rPr lang="en-US" sz="1400" b="0" kern="1200">
              <a:solidFill>
                <a:schemeClr val="tx1"/>
              </a:solidFill>
            </a:rPr>
            <a:t>MDM</a:t>
          </a:r>
          <a:r>
            <a:rPr lang="en-US" sz="1400" b="0" kern="1200">
              <a:solidFill>
                <a:schemeClr val="tx1"/>
              </a:solidFill>
              <a:latin typeface="Arial" panose="020B0604020202020204"/>
            </a:rPr>
            <a:t> </a:t>
          </a:r>
          <a:r>
            <a:rPr lang="en-US" sz="1400" b="0" kern="1200">
              <a:solidFill>
                <a:schemeClr val="tx1"/>
              </a:solidFill>
            </a:rPr>
            <a:t>or</a:t>
          </a:r>
          <a:r>
            <a:rPr lang="en-US" sz="1400" b="0" kern="1200">
              <a:solidFill>
                <a:schemeClr val="tx1"/>
              </a:solidFill>
              <a:latin typeface="Arial" panose="020B0604020202020204"/>
            </a:rPr>
            <a:t> </a:t>
          </a:r>
          <a:endParaRPr lang="en-US" sz="1400" b="0" kern="1200">
            <a:solidFill>
              <a:schemeClr val="tx1"/>
            </a:solidFill>
          </a:endParaRPr>
        </a:p>
        <a:p>
          <a:pPr marL="0" lvl="0" indent="0" algn="ctr" defTabSz="622300">
            <a:lnSpc>
              <a:spcPct val="100000"/>
            </a:lnSpc>
            <a:spcBef>
              <a:spcPct val="0"/>
            </a:spcBef>
            <a:spcAft>
              <a:spcPts val="0"/>
            </a:spcAft>
            <a:buNone/>
          </a:pPr>
          <a:r>
            <a:rPr lang="en-US" sz="1400" b="1" u="sng" kern="1200">
              <a:solidFill>
                <a:schemeClr val="tx1"/>
              </a:solidFill>
            </a:rPr>
            <a:t>40 minutes </a:t>
          </a:r>
          <a:r>
            <a:rPr lang="en-US" sz="1400" b="0" kern="1200">
              <a:solidFill>
                <a:schemeClr val="tx1"/>
              </a:solidFill>
            </a:rPr>
            <a:t>total time</a:t>
          </a:r>
        </a:p>
      </dsp:txBody>
      <dsp:txXfrm>
        <a:off x="4497423" y="1179455"/>
        <a:ext cx="1306345" cy="1162129"/>
      </dsp:txXfrm>
    </dsp:sp>
    <dsp:sp modelId="{5F63ACC9-287D-490E-9654-48E6BE33FB52}">
      <dsp:nvSpPr>
        <dsp:cNvPr id="0" name=""/>
        <dsp:cNvSpPr/>
      </dsp:nvSpPr>
      <dsp:spPr>
        <a:xfrm>
          <a:off x="4481333" y="3208346"/>
          <a:ext cx="1378655" cy="1234439"/>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100000"/>
            </a:lnSpc>
            <a:spcBef>
              <a:spcPct val="0"/>
            </a:spcBef>
            <a:spcAft>
              <a:spcPts val="0"/>
            </a:spcAft>
            <a:buNone/>
          </a:pPr>
          <a:r>
            <a:rPr lang="en-US" sz="1400" b="1" kern="1200">
              <a:solidFill>
                <a:schemeClr val="tx1"/>
              </a:solidFill>
            </a:rPr>
            <a:t>99254</a:t>
          </a:r>
        </a:p>
        <a:p>
          <a:pPr marL="0" lvl="0" indent="0" algn="ctr" defTabSz="622300" rtl="0">
            <a:lnSpc>
              <a:spcPct val="100000"/>
            </a:lnSpc>
            <a:spcBef>
              <a:spcPct val="0"/>
            </a:spcBef>
            <a:spcAft>
              <a:spcPts val="0"/>
            </a:spcAft>
            <a:buNone/>
          </a:pPr>
          <a:r>
            <a:rPr lang="en-US" sz="1400" b="1" kern="1200">
              <a:solidFill>
                <a:schemeClr val="tx1"/>
              </a:solidFill>
            </a:rPr>
            <a:t>Moderate</a:t>
          </a:r>
          <a:r>
            <a:rPr lang="en-US" sz="1400" kern="1200">
              <a:solidFill>
                <a:schemeClr val="tx1"/>
              </a:solidFill>
            </a:rPr>
            <a:t> MDM or</a:t>
          </a:r>
          <a:r>
            <a:rPr lang="en-US" sz="1400" kern="1200">
              <a:solidFill>
                <a:schemeClr val="tx1"/>
              </a:solidFill>
              <a:latin typeface="Arial" panose="020B0604020202020204"/>
            </a:rPr>
            <a:t> </a:t>
          </a:r>
          <a:r>
            <a:rPr lang="en-US" sz="1400" b="1" u="sng" kern="1200">
              <a:solidFill>
                <a:schemeClr val="tx1"/>
              </a:solidFill>
            </a:rPr>
            <a:t>60 minutes</a:t>
          </a:r>
          <a:r>
            <a:rPr lang="en-US" sz="1400" b="1" kern="1200">
              <a:solidFill>
                <a:schemeClr val="tx1"/>
              </a:solidFill>
            </a:rPr>
            <a:t> </a:t>
          </a:r>
          <a:r>
            <a:rPr lang="en-US" sz="1400" kern="1200">
              <a:solidFill>
                <a:schemeClr val="tx1"/>
              </a:solidFill>
            </a:rPr>
            <a:t>total time</a:t>
          </a:r>
        </a:p>
      </dsp:txBody>
      <dsp:txXfrm>
        <a:off x="4517488" y="3244501"/>
        <a:ext cx="1306345" cy="1162129"/>
      </dsp:txXfrm>
    </dsp:sp>
    <dsp:sp modelId="{4796DF5C-8525-4910-9C77-4D30B16F53B3}">
      <dsp:nvSpPr>
        <dsp:cNvPr id="0" name=""/>
        <dsp:cNvSpPr/>
      </dsp:nvSpPr>
      <dsp:spPr>
        <a:xfrm>
          <a:off x="6233700" y="0"/>
          <a:ext cx="1932319" cy="4839799"/>
        </a:xfrm>
        <a:prstGeom prst="roundRect">
          <a:avLst>
            <a:gd name="adj" fmla="val 10000"/>
          </a:avLst>
        </a:prstGeom>
        <a:solidFill>
          <a:schemeClr val="accent5">
            <a:lumMod val="40000"/>
            <a:lumOff val="6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91440" rIns="68580" bIns="68580" numCol="1" spcCol="1270" anchor="t" anchorCtr="0">
          <a:noAutofit/>
        </a:bodyPr>
        <a:lstStyle/>
        <a:p>
          <a:pPr marL="0" lvl="0" indent="0" algn="ctr" defTabSz="800100">
            <a:lnSpc>
              <a:spcPct val="90000"/>
            </a:lnSpc>
            <a:spcBef>
              <a:spcPct val="0"/>
            </a:spcBef>
            <a:spcAft>
              <a:spcPct val="35000"/>
            </a:spcAft>
            <a:buNone/>
          </a:pPr>
          <a:r>
            <a:rPr lang="en-US" sz="1800" b="1" kern="1200">
              <a:solidFill>
                <a:schemeClr val="accent2">
                  <a:lumMod val="50000"/>
                </a:schemeClr>
              </a:solidFill>
            </a:rPr>
            <a:t>Level V consultations</a:t>
          </a:r>
        </a:p>
      </dsp:txBody>
      <dsp:txXfrm>
        <a:off x="6233700" y="0"/>
        <a:ext cx="1932319" cy="1451939"/>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57F437-34E4-457B-ACAA-C109BC5AD2B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6C9805C-0D4B-456D-9316-F45962E2F5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AB91EB8-1FC0-49BA-B8A0-9D4051C7D0E5}" type="datetimeFigureOut">
              <a:rPr lang="en-US" smtClean="0"/>
              <a:t>5/13/2024</a:t>
            </a:fld>
            <a:endParaRPr lang="en-US"/>
          </a:p>
        </p:txBody>
      </p:sp>
      <p:sp>
        <p:nvSpPr>
          <p:cNvPr id="4" name="Footer Placeholder 3">
            <a:extLst>
              <a:ext uri="{FF2B5EF4-FFF2-40B4-BE49-F238E27FC236}">
                <a16:creationId xmlns:a16="http://schemas.microsoft.com/office/drawing/2014/main" id="{C3170BBA-56B5-4091-9B11-25E05616420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1017362-806F-4EA8-BAA6-0CA6D364BC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F6AC5C8-AA3E-49B6-9C0B-3EDF0860F219}" type="slidenum">
              <a:rPr lang="en-US" smtClean="0"/>
              <a:t>‹#›</a:t>
            </a:fld>
            <a:endParaRPr lang="en-US"/>
          </a:p>
        </p:txBody>
      </p:sp>
    </p:spTree>
    <p:extLst>
      <p:ext uri="{BB962C8B-B14F-4D97-AF65-F5344CB8AC3E}">
        <p14:creationId xmlns:p14="http://schemas.microsoft.com/office/powerpoint/2010/main" val="39421187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FD89D3-6540-412A-8DF7-24F6B362E6BB}" type="datetimeFigureOut">
              <a:rPr lang="en-US" smtClean="0"/>
              <a:t>5/13/2024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BCCA8E-E054-4945-93F6-8F3E2A7D5A26}" type="slidenum">
              <a:rPr lang="en-US" smtClean="0"/>
              <a:t>‹#›</a:t>
            </a:fld>
            <a:endParaRPr lang="en-US"/>
          </a:p>
        </p:txBody>
      </p:sp>
    </p:spTree>
    <p:extLst>
      <p:ext uri="{BB962C8B-B14F-4D97-AF65-F5344CB8AC3E}">
        <p14:creationId xmlns:p14="http://schemas.microsoft.com/office/powerpoint/2010/main" val="2230956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is the</a:t>
            </a:r>
            <a:r>
              <a:rPr lang="en-US" baseline="0" dirty="0"/>
              <a:t> content we will review. </a:t>
            </a:r>
          </a:p>
          <a:p>
            <a:pPr marL="171450" indent="-171450">
              <a:buFont typeface="Arial" panose="020B0604020202020204" pitchFamily="34" charset="0"/>
              <a:buChar char="•"/>
            </a:pPr>
            <a:r>
              <a:rPr lang="en-US" baseline="0" dirty="0"/>
              <a:t>If you have questions, please use the chat and I can review your question at the end of our session, or we will respond by email. </a:t>
            </a:r>
            <a:endParaRPr lang="en-US" dirty="0"/>
          </a:p>
        </p:txBody>
      </p:sp>
      <p:sp>
        <p:nvSpPr>
          <p:cNvPr id="4" name="Slide Number Placeholder 3"/>
          <p:cNvSpPr>
            <a:spLocks noGrp="1"/>
          </p:cNvSpPr>
          <p:nvPr>
            <p:ph type="sldNum" sz="quarter" idx="10"/>
          </p:nvPr>
        </p:nvSpPr>
        <p:spPr/>
        <p:txBody>
          <a:bodyPr/>
          <a:lstStyle/>
          <a:p>
            <a:fld id="{53BCCA8E-E054-4945-93F6-8F3E2A7D5A26}" type="slidenum">
              <a:rPr lang="en-US" smtClean="0"/>
              <a:t>2</a:t>
            </a:fld>
            <a:endParaRPr lang="en-US" dirty="0"/>
          </a:p>
        </p:txBody>
      </p:sp>
    </p:spTree>
    <p:extLst>
      <p:ext uri="{BB962C8B-B14F-4D97-AF65-F5344CB8AC3E}">
        <p14:creationId xmlns:p14="http://schemas.microsoft.com/office/powerpoint/2010/main" val="4211566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CCA8E-E054-4945-93F6-8F3E2A7D5A26}" type="slidenum">
              <a:rPr lang="en-US" smtClean="0"/>
              <a:t>11</a:t>
            </a:fld>
            <a:endParaRPr lang="en-US" dirty="0"/>
          </a:p>
        </p:txBody>
      </p:sp>
    </p:spTree>
    <p:extLst>
      <p:ext uri="{BB962C8B-B14F-4D97-AF65-F5344CB8AC3E}">
        <p14:creationId xmlns:p14="http://schemas.microsoft.com/office/powerpoint/2010/main" val="1891721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CCA8E-E054-4945-93F6-8F3E2A7D5A26}" type="slidenum">
              <a:rPr lang="en-US" smtClean="0"/>
              <a:t>12</a:t>
            </a:fld>
            <a:endParaRPr lang="en-US" dirty="0"/>
          </a:p>
        </p:txBody>
      </p:sp>
    </p:spTree>
    <p:extLst>
      <p:ext uri="{BB962C8B-B14F-4D97-AF65-F5344CB8AC3E}">
        <p14:creationId xmlns:p14="http://schemas.microsoft.com/office/powerpoint/2010/main" val="3720067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CCA8E-E054-4945-93F6-8F3E2A7D5A26}" type="slidenum">
              <a:rPr lang="en-US" smtClean="0"/>
              <a:t>13</a:t>
            </a:fld>
            <a:endParaRPr lang="en-US" dirty="0"/>
          </a:p>
        </p:txBody>
      </p:sp>
    </p:spTree>
    <p:extLst>
      <p:ext uri="{BB962C8B-B14F-4D97-AF65-F5344CB8AC3E}">
        <p14:creationId xmlns:p14="http://schemas.microsoft.com/office/powerpoint/2010/main" val="1673935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Family psychotherapy - medically necessary treatment of the family unit when maladaptive behaviors of family members are exacerbating the patient’s illness in the treatment process. </a:t>
            </a:r>
          </a:p>
          <a:p>
            <a:endParaRPr lang="en-US" dirty="0"/>
          </a:p>
        </p:txBody>
      </p:sp>
      <p:sp>
        <p:nvSpPr>
          <p:cNvPr id="4" name="Slide Number Placeholder 3"/>
          <p:cNvSpPr>
            <a:spLocks noGrp="1"/>
          </p:cNvSpPr>
          <p:nvPr>
            <p:ph type="sldNum" sz="quarter" idx="5"/>
          </p:nvPr>
        </p:nvSpPr>
        <p:spPr/>
        <p:txBody>
          <a:bodyPr/>
          <a:lstStyle/>
          <a:p>
            <a:fld id="{53BCCA8E-E054-4945-93F6-8F3E2A7D5A26}" type="slidenum">
              <a:rPr lang="en-US" smtClean="0"/>
              <a:t>14</a:t>
            </a:fld>
            <a:endParaRPr lang="en-US"/>
          </a:p>
        </p:txBody>
      </p:sp>
    </p:spTree>
    <p:extLst>
      <p:ext uri="{BB962C8B-B14F-4D97-AF65-F5344CB8AC3E}">
        <p14:creationId xmlns:p14="http://schemas.microsoft.com/office/powerpoint/2010/main" val="1877642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BCCA8E-E054-4945-93F6-8F3E2A7D5A26}" type="slidenum">
              <a:rPr lang="en-US" smtClean="0"/>
              <a:t>15</a:t>
            </a:fld>
            <a:endParaRPr lang="en-US"/>
          </a:p>
        </p:txBody>
      </p:sp>
    </p:spTree>
    <p:extLst>
      <p:ext uri="{BB962C8B-B14F-4D97-AF65-F5344CB8AC3E}">
        <p14:creationId xmlns:p14="http://schemas.microsoft.com/office/powerpoint/2010/main" val="2444885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CCA8E-E054-4945-93F6-8F3E2A7D5A26}" type="slidenum">
              <a:rPr lang="en-US" smtClean="0"/>
              <a:t>16</a:t>
            </a:fld>
            <a:endParaRPr lang="en-US" dirty="0"/>
          </a:p>
        </p:txBody>
      </p:sp>
    </p:spTree>
    <p:extLst>
      <p:ext uri="{BB962C8B-B14F-4D97-AF65-F5344CB8AC3E}">
        <p14:creationId xmlns:p14="http://schemas.microsoft.com/office/powerpoint/2010/main" val="1519278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53BCCA8E-E054-4945-93F6-8F3E2A7D5A26}" type="slidenum">
              <a:rPr lang="en-US" smtClean="0"/>
              <a:t>17</a:t>
            </a:fld>
            <a:endParaRPr lang="en-US"/>
          </a:p>
        </p:txBody>
      </p:sp>
    </p:spTree>
    <p:extLst>
      <p:ext uri="{BB962C8B-B14F-4D97-AF65-F5344CB8AC3E}">
        <p14:creationId xmlns:p14="http://schemas.microsoft.com/office/powerpoint/2010/main" val="3188635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So when is it ok to bill for interactive complexity? </a:t>
            </a:r>
          </a:p>
          <a:p>
            <a:pPr>
              <a:defRPr/>
            </a:pPr>
            <a:endParaRPr lang="en-US" dirty="0"/>
          </a:p>
          <a:p>
            <a:pPr>
              <a:defRPr/>
            </a:pPr>
            <a:r>
              <a:rPr lang="en-US" dirty="0"/>
              <a:t>Interactive complexity techniques are utilized primarily to evaluate children and/or adults who do not have the ability to interact through ordinary verbal communication.</a:t>
            </a:r>
          </a:p>
          <a:p>
            <a:pPr>
              <a:defRPr/>
            </a:pPr>
            <a:r>
              <a:rPr lang="en-US" dirty="0"/>
              <a:t>It involves the use of physical aids and nonverbal communication to overcome barriers to the therapeutic interaction between the clinician and the patient.</a:t>
            </a:r>
          </a:p>
          <a:p>
            <a:pPr>
              <a:defRPr/>
            </a:pPr>
            <a:r>
              <a:rPr lang="en-US" dirty="0"/>
              <a:t>An interactive technique may include the use of inanimate objects such as toys and dolls for a child, physical aids, and non-verbal communication to overcome barriers to therapeutic interaction. Also, when care givers or third party input or reporting is necessary when implementing the treatment plan and treatment  recommendations.</a:t>
            </a:r>
          </a:p>
          <a:p>
            <a:pPr>
              <a:defRPr/>
            </a:pPr>
            <a:r>
              <a:rPr lang="en-US" dirty="0"/>
              <a:t>Any time that an interactive complexity service is reported, the medical record must clearly support the rationale for this approach. Otherwise stated, there must be an explanation of what specific communication factors complicated the delivery of a psychiatric procedure. </a:t>
            </a:r>
          </a:p>
          <a:p>
            <a:pPr>
              <a:defRPr/>
            </a:pPr>
            <a:endParaRPr lang="en-US" dirty="0"/>
          </a:p>
          <a:p>
            <a:pPr marL="0" marR="0" lvl="0" indent="0" algn="l" defTabSz="914400">
              <a:lnSpc>
                <a:spcPct val="100000"/>
              </a:lnSpc>
              <a:spcBef>
                <a:spcPts val="0"/>
              </a:spcBef>
              <a:spcAft>
                <a:spcPts val="0"/>
              </a:spcAft>
              <a:buClrTx/>
              <a:buSzTx/>
              <a:buFont typeface="Arial" panose="020B0604020202020204" pitchFamily="34" charset="0"/>
              <a:buNone/>
              <a:tabLst/>
              <a:defRPr/>
            </a:pPr>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BCCA8E-E054-4945-93F6-8F3E2A7D5A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2925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Initial services in the inpatient setting and new patients in the outpatient setting are paid at a higher level than subsequent hospital care or established outpatient visits.  New patient codes may be billed by a practice that has not seen the patient for a period of three years.  A provider may bill a consultation E&amp;M service when asked for a consultation by another provider who plans to continue seeing the patient for the problem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BCCA8E-E054-4945-93F6-8F3E2A7D5A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4833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0483" marR="0" lvl="0" indent="0" algn="l" defTabSz="914400" rtl="0" eaLnBrk="1" fontAlgn="auto" latinLnBrk="0" hangingPunct="1">
              <a:lnSpc>
                <a:spcPct val="100000"/>
              </a:lnSpc>
              <a:spcBef>
                <a:spcPts val="600"/>
              </a:spcBef>
              <a:spcAft>
                <a:spcPts val="1200"/>
              </a:spcAft>
              <a:buClrTx/>
              <a:buSzTx/>
              <a:buFontTx/>
              <a:buNone/>
              <a:tabLst/>
              <a:defRPr/>
            </a:pPr>
            <a:r>
              <a:rPr lang="en-US" dirty="0"/>
              <a:t>If you are meeting</a:t>
            </a:r>
            <a:r>
              <a:rPr lang="en-US" baseline="0" dirty="0"/>
              <a:t> those requirements we just talked about for a consult then it should be billed as such no matter the </a:t>
            </a:r>
            <a:r>
              <a:rPr lang="en-US" baseline="0" dirty="0" err="1"/>
              <a:t>payor</a:t>
            </a:r>
            <a:r>
              <a:rPr lang="en-US" baseline="0" dirty="0"/>
              <a:t>.  There is logic in Epic to translate your service to the appropriate E/M for those </a:t>
            </a:r>
            <a:r>
              <a:rPr lang="en-US" baseline="0" dirty="0" err="1"/>
              <a:t>payors</a:t>
            </a:r>
            <a:r>
              <a:rPr lang="en-US" baseline="0" dirty="0"/>
              <a:t> that do not accept consult codes.  </a:t>
            </a:r>
            <a:endParaRPr lang="en-US" dirty="0"/>
          </a:p>
          <a:p>
            <a:pPr marL="50483" indent="0">
              <a:spcBef>
                <a:spcPts val="600"/>
              </a:spcBef>
              <a:spcAft>
                <a:spcPts val="1200"/>
              </a:spcAft>
              <a:buNone/>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BCCA8E-E054-4945-93F6-8F3E2A7D5A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727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CCA8E-E054-4945-93F6-8F3E2A7D5A26}" type="slidenum">
              <a:rPr lang="en-US" smtClean="0"/>
              <a:t>3</a:t>
            </a:fld>
            <a:endParaRPr lang="en-US" dirty="0"/>
          </a:p>
        </p:txBody>
      </p:sp>
    </p:spTree>
    <p:extLst>
      <p:ext uri="{BB962C8B-B14F-4D97-AF65-F5344CB8AC3E}">
        <p14:creationId xmlns:p14="http://schemas.microsoft.com/office/powerpoint/2010/main" val="2015676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b="1" dirty="0"/>
              <a:t>The</a:t>
            </a:r>
            <a:r>
              <a:rPr lang="en-US" b="1" baseline="0" dirty="0"/>
              <a:t> consultation services will also change beginning Jan 1, 2023</a:t>
            </a:r>
            <a:r>
              <a:rPr lang="en-US" baseline="0" dirty="0"/>
              <a:t>.</a:t>
            </a:r>
          </a:p>
          <a:p>
            <a:pPr marL="171450" indent="-171450">
              <a:buFont typeface="Arial" panose="020B0604020202020204" pitchFamily="34" charset="0"/>
              <a:buChar char="•"/>
              <a:defRPr/>
            </a:pPr>
            <a:r>
              <a:rPr lang="en-US" baseline="0" dirty="0"/>
              <a:t> Level I consultations for outpatient and inpatient services will be deleted. </a:t>
            </a:r>
          </a:p>
          <a:p>
            <a:pPr marL="171450" indent="-171450">
              <a:buFont typeface="Arial" panose="020B0604020202020204" pitchFamily="34" charset="0"/>
              <a:buChar char="•"/>
              <a:defRPr/>
            </a:pPr>
            <a:r>
              <a:rPr lang="en-US" baseline="0" dirty="0"/>
              <a:t>Only 4 levels of consults now. </a:t>
            </a:r>
          </a:p>
          <a:p>
            <a:pPr marL="171450" indent="-171450">
              <a:buFont typeface="Arial" panose="020B0604020202020204" pitchFamily="34" charset="0"/>
              <a:buChar char="•"/>
              <a:defRPr/>
            </a:pPr>
            <a:r>
              <a:rPr lang="en-US" baseline="0" dirty="0"/>
              <a:t>If billed based on time</a:t>
            </a:r>
            <a:r>
              <a:rPr lang="en-US" dirty="0"/>
              <a:t>,</a:t>
            </a:r>
            <a:r>
              <a:rPr lang="en-US" baseline="0" dirty="0"/>
              <a:t> the new time thresholds are displayed. The requirement for greater than 50% of the time to be spent in counseling or coordination of care will also be deleted. </a:t>
            </a:r>
          </a:p>
          <a:p>
            <a:pPr marL="171450" indent="-171450">
              <a:buFont typeface="Arial" panose="020B0604020202020204" pitchFamily="34" charset="0"/>
              <a:buChar char="•"/>
              <a:defRPr/>
            </a:pPr>
            <a:r>
              <a:rPr lang="en-US" baseline="0" dirty="0"/>
              <a:t>Time will be based on total time on the date of the encounter. A medically appropriate history and exam is required for all services.</a:t>
            </a:r>
            <a:r>
              <a:rPr lang="en-US" dirty="0"/>
              <a:t> </a:t>
            </a:r>
          </a:p>
          <a:p>
            <a:pPr marL="171450" indent="-171450">
              <a:buFont typeface="Arial" panose="020B0604020202020204" pitchFamily="34" charset="0"/>
              <a:buChar char="•"/>
            </a:pPr>
            <a:r>
              <a:rPr lang="en-US" b="1" dirty="0"/>
              <a:t>Time thresholds for the outpatient consultations are lower for each code level </a:t>
            </a:r>
            <a:r>
              <a:rPr lang="en-US" dirty="0"/>
              <a:t>by 10-20 minutes depending on the code (99244 this year requires 60 </a:t>
            </a:r>
            <a:r>
              <a:rPr lang="en-US" dirty="0" err="1"/>
              <a:t>mins</a:t>
            </a:r>
            <a:r>
              <a:rPr lang="en-US" dirty="0"/>
              <a:t>, next year 40 </a:t>
            </a:r>
            <a:r>
              <a:rPr lang="en-US" dirty="0" err="1"/>
              <a:t>mins</a:t>
            </a:r>
            <a:r>
              <a:rPr lang="en-US" dirty="0"/>
              <a:t>). </a:t>
            </a:r>
          </a:p>
          <a:p>
            <a:pPr marL="171450" indent="-171450">
              <a:buFont typeface="Arial" panose="020B0604020202020204" pitchFamily="34" charset="0"/>
              <a:buChar char="•"/>
            </a:pPr>
            <a:r>
              <a:rPr lang="en-US" dirty="0"/>
              <a:t>Same is true for inpatient consultations – 99255 for example requires 110 minutes this year and only 80 minutes next year.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Remember: </a:t>
            </a:r>
            <a:r>
              <a:rPr lang="en-US" sz="1200" b="1" u="sng" dirty="0"/>
              <a:t>When using total time on the date of the encounter for the code selection the threshold time above must be met or exceeded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u="sng" dirty="0"/>
              <a:t>Still</a:t>
            </a:r>
            <a:r>
              <a:rPr lang="en-US" sz="1200" b="1" u="sng" baseline="0" dirty="0"/>
              <a:t> need to satisfy consultation requirements – request for consult, render you </a:t>
            </a:r>
            <a:r>
              <a:rPr lang="en-US" sz="1200" b="1" u="sng" baseline="0" dirty="0" err="1"/>
              <a:t>eval</a:t>
            </a:r>
            <a:r>
              <a:rPr lang="en-US" sz="1200" b="1" u="sng" baseline="0" dirty="0"/>
              <a:t> and send report to requesting provider. </a:t>
            </a:r>
            <a:endParaRPr lang="en-US" sz="1200" b="1" u="sng"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BCCA8E-E054-4945-93F6-8F3E2A7D5A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69520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BCCA8E-E054-4945-93F6-8F3E2A7D5A26}" type="slidenum">
              <a:rPr lang="en-US" smtClean="0"/>
              <a:t>23</a:t>
            </a:fld>
            <a:endParaRPr lang="en-US" dirty="0"/>
          </a:p>
        </p:txBody>
      </p:sp>
    </p:spTree>
    <p:extLst>
      <p:ext uri="{BB962C8B-B14F-4D97-AF65-F5344CB8AC3E}">
        <p14:creationId xmlns:p14="http://schemas.microsoft.com/office/powerpoint/2010/main" val="16496895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600"/>
              </a:spcBef>
              <a:spcAft>
                <a:spcPts val="600"/>
              </a:spcAft>
              <a:buClr>
                <a:srgbClr val="F52CA8"/>
              </a:buClr>
              <a:buSzTx/>
              <a:buFont typeface="Wingdings" panose="05000000000000000000" pitchFamily="2" charset="2"/>
              <a:buChar char="v"/>
              <a:tabLst/>
              <a:defRPr/>
            </a:pPr>
            <a:r>
              <a:rPr kumimoji="0" lang="en-US" sz="1800" b="0" i="0" u="none" strike="noStrike" kern="1200" cap="none" spc="0" normalizeH="0" baseline="0" noProof="0">
                <a:ln>
                  <a:noFill/>
                </a:ln>
                <a:solidFill>
                  <a:srgbClr val="656565"/>
                </a:solidFill>
                <a:effectLst/>
                <a:uLnTx/>
                <a:uFillTx/>
                <a:latin typeface="Arial" panose="020B0604020202020204" pitchFamily="34" charset="0"/>
                <a:ea typeface="+mn-ea"/>
                <a:cs typeface="Arial" charset="0"/>
              </a:rPr>
              <a:t>Applicable to: UNC Medical Center, UNC Physician Network, Rex Healthcare, Margaret R. Pardee Memorial Hospital</a:t>
            </a:r>
          </a:p>
          <a:p>
            <a:pPr marL="342900" marR="0" lvl="0" indent="-342900" algn="l" defTabSz="914400" rtl="0" eaLnBrk="1" fontAlgn="auto" latinLnBrk="0" hangingPunct="1">
              <a:lnSpc>
                <a:spcPct val="100000"/>
              </a:lnSpc>
              <a:spcBef>
                <a:spcPts val="600"/>
              </a:spcBef>
              <a:spcAft>
                <a:spcPts val="600"/>
              </a:spcAft>
              <a:buClr>
                <a:srgbClr val="F52CA8"/>
              </a:buClr>
              <a:buSzTx/>
              <a:buFont typeface="Wingdings" panose="05000000000000000000" pitchFamily="2" charset="2"/>
              <a:buChar char="v"/>
              <a:tabLst/>
              <a:defRPr/>
            </a:pPr>
            <a:r>
              <a:rPr lang="en-US" sz="1800">
                <a:solidFill>
                  <a:srgbClr val="656565"/>
                </a:solidFill>
                <a:latin typeface="Arial" panose="020B0604020202020204" pitchFamily="34" charset="0"/>
                <a:cs typeface="Arial" charset="0"/>
              </a:rPr>
              <a:t>Provide definitions applicable to policy (critical/key portion, direct medical &amp; surgical services, fellow, immediately available, physically present, primary care center, resident, primary care exception, student, teaching physician)</a:t>
            </a:r>
          </a:p>
          <a:p>
            <a:pPr marL="342900" marR="0" lvl="0" indent="-342900" algn="l" defTabSz="914400" rtl="0" eaLnBrk="1" fontAlgn="auto" latinLnBrk="0" hangingPunct="1">
              <a:lnSpc>
                <a:spcPct val="100000"/>
              </a:lnSpc>
              <a:spcBef>
                <a:spcPts val="600"/>
              </a:spcBef>
              <a:spcAft>
                <a:spcPts val="600"/>
              </a:spcAft>
              <a:buClr>
                <a:srgbClr val="F52CA8"/>
              </a:buClr>
              <a:buSzTx/>
              <a:buFont typeface="Wingdings" panose="05000000000000000000" pitchFamily="2" charset="2"/>
              <a:buChar char="v"/>
              <a:tabLst/>
              <a:defRPr/>
            </a:pPr>
            <a:r>
              <a:rPr lang="en-US" sz="1800">
                <a:effectLst/>
                <a:latin typeface="Arial" panose="020B0604020202020204" pitchFamily="34" charset="0"/>
                <a:ea typeface="Calibri" panose="020F0502020204030204" pitchFamily="34" charset="0"/>
                <a:cs typeface="Times New Roman" panose="02020603050405020304" pitchFamily="18" charset="0"/>
              </a:rPr>
              <a:t>Teaching Physicians are restricted to using attestations available in </a:t>
            </a:r>
            <a:r>
              <a:rPr lang="en-US" sz="1800" err="1">
                <a:effectLst/>
                <a:latin typeface="Arial" panose="020B0604020202020204" pitchFamily="34" charset="0"/>
                <a:ea typeface="Calibri" panose="020F0502020204030204" pitchFamily="34" charset="0"/>
                <a:cs typeface="Times New Roman" panose="02020603050405020304" pitchFamily="18" charset="0"/>
              </a:rPr>
              <a:t>Epic@UNC</a:t>
            </a:r>
            <a:r>
              <a:rPr lang="en-US" sz="1800">
                <a:effectLst/>
                <a:latin typeface="Arial" panose="020B0604020202020204" pitchFamily="34" charset="0"/>
                <a:ea typeface="Calibri" panose="020F0502020204030204" pitchFamily="34" charset="0"/>
                <a:cs typeface="Times New Roman" panose="02020603050405020304" pitchFamily="18" charset="0"/>
              </a:rPr>
              <a:t> to document their supervision and participation in services involving Residents. However, these attestations may be modified to expand upon the Teaching Physician’s participation. </a:t>
            </a:r>
            <a:r>
              <a:rPr kumimoji="0" lang="en-US" sz="1800" b="0" i="0" u="none" strike="noStrike" kern="1200" cap="none" spc="0" normalizeH="0" baseline="0" noProof="0">
                <a:ln>
                  <a:noFill/>
                </a:ln>
                <a:solidFill>
                  <a:srgbClr val="656565"/>
                </a:solidFill>
                <a:effectLst/>
                <a:uLnTx/>
                <a:uFillTx/>
                <a:latin typeface="Arial" panose="020B0604020202020204" pitchFamily="34" charset="0"/>
                <a:ea typeface="+mn-ea"/>
                <a:cs typeface="Arial" charset="0"/>
              </a:rPr>
              <a:t>Will restrict TP to using attestations available in </a:t>
            </a:r>
            <a:r>
              <a:rPr kumimoji="0" lang="en-US" sz="1800" b="0" i="0" u="none" strike="noStrike" kern="1200" cap="none" spc="0" normalizeH="0" baseline="0" noProof="0" err="1">
                <a:ln>
                  <a:noFill/>
                </a:ln>
                <a:solidFill>
                  <a:srgbClr val="656565"/>
                </a:solidFill>
                <a:effectLst/>
                <a:uLnTx/>
                <a:uFillTx/>
                <a:latin typeface="Arial" panose="020B0604020202020204" pitchFamily="34" charset="0"/>
                <a:ea typeface="+mn-ea"/>
                <a:cs typeface="Arial" charset="0"/>
              </a:rPr>
              <a:t>Epic@UNC</a:t>
            </a:r>
            <a:r>
              <a:rPr kumimoji="0" lang="en-US" sz="1800" b="0" i="0" u="none" strike="noStrike" kern="1200" cap="none" spc="0" normalizeH="0" baseline="0" noProof="0">
                <a:ln>
                  <a:noFill/>
                </a:ln>
                <a:solidFill>
                  <a:srgbClr val="656565"/>
                </a:solidFill>
                <a:effectLst/>
                <a:uLnTx/>
                <a:uFillTx/>
                <a:latin typeface="Arial" panose="020B0604020202020204" pitchFamily="34" charset="0"/>
                <a:ea typeface="+mn-ea"/>
                <a:cs typeface="Arial" charset="0"/>
              </a:rPr>
              <a:t> to document their supervision and participation in services.</a:t>
            </a:r>
            <a:r>
              <a:rPr lang="en-US" sz="1800">
                <a:effectLst/>
                <a:latin typeface="Arial" panose="020B0604020202020204" pitchFamily="34" charset="0"/>
                <a:ea typeface="Calibri" panose="020F0502020204030204" pitchFamily="34" charset="0"/>
                <a:cs typeface="Times New Roman" panose="02020603050405020304" pitchFamily="18" charset="0"/>
              </a:rPr>
              <a:t> However, these attestations may be modified to expand upon the Teaching Physician’s participation. Due to claim logic in Epic that assists billing compliance, </a:t>
            </a:r>
            <a:r>
              <a:rPr lang="en-US" sz="1800" u="sng">
                <a:effectLst/>
                <a:latin typeface="Arial" panose="020B0604020202020204" pitchFamily="34" charset="0"/>
                <a:ea typeface="Calibri" panose="020F0502020204030204" pitchFamily="34" charset="0"/>
                <a:cs typeface="Times New Roman" panose="02020603050405020304" pitchFamily="18" charset="0"/>
              </a:rPr>
              <a:t>Teaching Physicians should not create their own attestations.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600"/>
              </a:spcBef>
              <a:spcAft>
                <a:spcPts val="600"/>
              </a:spcAft>
              <a:buClr>
                <a:srgbClr val="F52CA8"/>
              </a:buClr>
              <a:buSzTx/>
              <a:buFont typeface="Wingdings" panose="05000000000000000000" pitchFamily="2" charset="2"/>
              <a:buChar char="v"/>
              <a:tabLst/>
              <a:defRPr/>
            </a:pPr>
            <a:r>
              <a:rPr kumimoji="0" lang="en-US" sz="1800" b="0" i="0" u="none" strike="noStrike" kern="1200" cap="none" spc="0" normalizeH="0" baseline="0" noProof="0">
                <a:ln>
                  <a:noFill/>
                </a:ln>
                <a:solidFill>
                  <a:srgbClr val="515151"/>
                </a:solidFill>
                <a:effectLst/>
                <a:uLnTx/>
                <a:uFillTx/>
                <a:latin typeface="Arial" panose="020B0604020202020204" pitchFamily="34" charset="0"/>
                <a:ea typeface="+mn-ea"/>
                <a:cs typeface="+mn-cs"/>
              </a:rPr>
              <a:t>Outlines supervision requirements for Medicare, Medicaid, and Tricare for Evaluation and Management services, procedures, diagnostic radiology, diagnostic </a:t>
            </a:r>
            <a:r>
              <a:rPr lang="en-US" sz="1800">
                <a:solidFill>
                  <a:srgbClr val="515151"/>
                </a:solidFill>
                <a:latin typeface="Arial" panose="020B0604020202020204" pitchFamily="34" charset="0"/>
              </a:rPr>
              <a:t>t</a:t>
            </a:r>
            <a:r>
              <a:rPr kumimoji="0" lang="en-US" sz="1800" b="0" i="0" u="none" strike="noStrike" kern="1200" cap="none" spc="0" normalizeH="0" baseline="0" noProof="0" err="1">
                <a:ln>
                  <a:noFill/>
                </a:ln>
                <a:solidFill>
                  <a:srgbClr val="515151"/>
                </a:solidFill>
                <a:effectLst/>
                <a:uLnTx/>
                <a:uFillTx/>
                <a:latin typeface="Arial" panose="020B0604020202020204" pitchFamily="34" charset="0"/>
                <a:ea typeface="+mn-ea"/>
                <a:cs typeface="+mn-cs"/>
              </a:rPr>
              <a:t>ests</a:t>
            </a:r>
            <a:r>
              <a:rPr kumimoji="0" lang="en-US" sz="1800" b="0" i="0" u="none" strike="noStrike" kern="1200" cap="none" spc="0" normalizeH="0" baseline="0" noProof="0">
                <a:ln>
                  <a:noFill/>
                </a:ln>
                <a:solidFill>
                  <a:srgbClr val="515151"/>
                </a:solidFill>
                <a:effectLst/>
                <a:uLnTx/>
                <a:uFillTx/>
                <a:latin typeface="Arial" panose="020B0604020202020204" pitchFamily="34" charset="0"/>
                <a:ea typeface="+mn-ea"/>
                <a:cs typeface="+mn-cs"/>
              </a:rPr>
              <a:t>, and anesthesia services, students</a:t>
            </a:r>
            <a:endParaRPr kumimoji="0" lang="en-US" sz="1800" b="0" i="0" u="none" strike="noStrike" kern="1200" cap="none" spc="0" normalizeH="0" baseline="0" noProof="0">
              <a:ln>
                <a:noFill/>
              </a:ln>
              <a:solidFill>
                <a:srgbClr val="656565"/>
              </a:solidFill>
              <a:effectLst/>
              <a:uLnTx/>
              <a:uFillTx/>
              <a:latin typeface="Arial" panose="020B0604020202020204" pitchFamily="34" charset="0"/>
              <a:ea typeface="+mn-ea"/>
              <a:cs typeface="+mn-cs"/>
            </a:endParaRPr>
          </a:p>
          <a:p>
            <a:pPr marL="342900" marR="0" lvl="0" indent="-342900" algn="l" defTabSz="914400" rtl="0" eaLnBrk="1" fontAlgn="auto" latinLnBrk="0" hangingPunct="1">
              <a:lnSpc>
                <a:spcPct val="100000"/>
              </a:lnSpc>
              <a:spcBef>
                <a:spcPts val="600"/>
              </a:spcBef>
              <a:spcAft>
                <a:spcPts val="600"/>
              </a:spcAft>
              <a:buClr>
                <a:srgbClr val="F52CA8"/>
              </a:buClr>
              <a:buSzTx/>
              <a:buFont typeface="Wingdings" panose="05000000000000000000" pitchFamily="2" charset="2"/>
              <a:buChar char="v"/>
              <a:tabLst/>
              <a:defRPr/>
            </a:pPr>
            <a:r>
              <a:rPr kumimoji="0" lang="en-US" sz="1800" b="0" i="0" u="none" strike="noStrike" kern="1200" cap="none" spc="0" normalizeH="0" baseline="0" noProof="0">
                <a:ln>
                  <a:noFill/>
                </a:ln>
                <a:solidFill>
                  <a:srgbClr val="656565"/>
                </a:solidFill>
                <a:effectLst/>
                <a:uLnTx/>
                <a:uFillTx/>
                <a:latin typeface="Arial" panose="020B0604020202020204" pitchFamily="34" charset="0"/>
                <a:ea typeface="+mn-ea"/>
                <a:cs typeface="+mn-cs"/>
              </a:rPr>
              <a:t>Provides Moonlighting guidance </a:t>
            </a:r>
            <a:r>
              <a:rPr lang="en-US" sz="1800">
                <a:solidFill>
                  <a:srgbClr val="515151"/>
                </a:solidFill>
                <a:latin typeface="Arial" panose="020B0604020202020204" pitchFamily="34" charset="0"/>
              </a:rPr>
              <a:t>for residents and fellows who have completed a GME program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04163"/>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600"/>
              </a:spcBef>
              <a:spcAft>
                <a:spcPts val="600"/>
              </a:spcAft>
              <a:buClr>
                <a:srgbClr val="F52CA8"/>
              </a:buClr>
              <a:buSzTx/>
              <a:buFont typeface="Wingdings" panose="05000000000000000000" pitchFamily="2" charset="2"/>
              <a:buChar char="v"/>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b="0" i="0" u="none" strike="noStrike" baseline="0">
              <a:solidFill>
                <a:srgbClr val="000000"/>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C6867F-492D-4115-8CA0-741D1C2050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1230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a:t>
            </a:r>
            <a:r>
              <a:rPr lang="en-US" baseline="0"/>
              <a:t> we will review a couple Evaluation and Management scenarios and the Teaching Physician guidelines for Medicare and Tricare. </a:t>
            </a:r>
            <a:endParaRPr lang="en-US"/>
          </a:p>
        </p:txBody>
      </p:sp>
      <p:sp>
        <p:nvSpPr>
          <p:cNvPr id="4" name="Slide Number Placeholder 3"/>
          <p:cNvSpPr>
            <a:spLocks noGrp="1"/>
          </p:cNvSpPr>
          <p:nvPr>
            <p:ph type="sldNum" sz="quarter" idx="10"/>
          </p:nvPr>
        </p:nvSpPr>
        <p:spPr/>
        <p:txBody>
          <a:bodyPr/>
          <a:lstStyle/>
          <a:p>
            <a:fld id="{53BCCA8E-E054-4945-93F6-8F3E2A7D5A26}" type="slidenum">
              <a:rPr lang="en-US" smtClean="0"/>
              <a:t>25</a:t>
            </a:fld>
            <a:endParaRPr lang="en-US"/>
          </a:p>
        </p:txBody>
      </p:sp>
    </p:spTree>
    <p:extLst>
      <p:ext uri="{BB962C8B-B14F-4D97-AF65-F5344CB8AC3E}">
        <p14:creationId xmlns:p14="http://schemas.microsoft.com/office/powerpoint/2010/main" val="32952846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Aft>
                <a:spcPts val="1200"/>
              </a:spcAft>
            </a:pPr>
            <a:r>
              <a:rPr lang="en-US" dirty="0"/>
              <a:t>Medicare pays for resident physician services through Part A to the hospital. Medicare makes the payments based on the proportionate share of Medicare patients seen at the teaching hospital. Teaching Physicians are paid by Medicare Part B on a fee-for-service basis.</a:t>
            </a:r>
            <a:r>
              <a:rPr lang="en-US" baseline="0" dirty="0"/>
              <a:t> </a:t>
            </a:r>
            <a:r>
              <a:rPr lang="en-US" dirty="0"/>
              <a:t>Medicare Part B will pay for Teaching Physician (TP) services with the resident physician, when the Teaching Physician </a:t>
            </a:r>
            <a:r>
              <a:rPr lang="en-US" dirty="0">
                <a:solidFill>
                  <a:schemeClr val="accent2"/>
                </a:solidFill>
              </a:rPr>
              <a:t>participates and documents </a:t>
            </a:r>
            <a:r>
              <a:rPr lang="en-US" dirty="0"/>
              <a:t>their involvement in the service.  If the Teaching Physician does not participate in a given patient service when a resident is involved, and meet specific documentation requirements, then the Teaching Physician may </a:t>
            </a:r>
            <a:r>
              <a:rPr lang="en-US" b="1" dirty="0"/>
              <a:t>not</a:t>
            </a:r>
            <a:r>
              <a:rPr lang="en-US" dirty="0"/>
              <a:t> bill for the service. Of</a:t>
            </a:r>
            <a:r>
              <a:rPr lang="en-US" baseline="0" dirty="0"/>
              <a:t> course, we all know </a:t>
            </a:r>
            <a:r>
              <a:rPr lang="en-US" dirty="0"/>
              <a:t>Medicare does not want to pay for the service</a:t>
            </a:r>
            <a:r>
              <a:rPr lang="en-US" baseline="0" dirty="0"/>
              <a:t> twice. </a:t>
            </a:r>
          </a:p>
          <a:p>
            <a:pPr lvl="1">
              <a:spcAft>
                <a:spcPts val="1200"/>
              </a:spcAft>
              <a:buClr>
                <a:schemeClr val="accent2"/>
              </a:buClr>
            </a:pPr>
            <a:endParaRPr lang="en-US" dirty="0"/>
          </a:p>
          <a:p>
            <a:pPr lvl="0">
              <a:spcAft>
                <a:spcPts val="1200"/>
              </a:spcAft>
              <a:buClr>
                <a:schemeClr val="accent2"/>
              </a:buClr>
            </a:pPr>
            <a:r>
              <a:rPr lang="en-US" dirty="0"/>
              <a:t>Three things to remember</a:t>
            </a:r>
            <a:r>
              <a:rPr lang="en-US" baseline="0" dirty="0"/>
              <a:t> when working at a Academic Medical Centers </a:t>
            </a:r>
            <a:r>
              <a:rPr lang="en-US" dirty="0"/>
              <a:t>to avoid refunds and penalties:</a:t>
            </a:r>
            <a:r>
              <a:rPr lang="en-US" baseline="0" dirty="0"/>
              <a:t>  </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1"/>
                </a:solidFill>
              </a:rPr>
              <a:t>Ensure your participation in the critical or key portions of the service performed and in the management of the patient is </a:t>
            </a:r>
            <a:r>
              <a:rPr lang="en-US" sz="1200" b="1" dirty="0">
                <a:solidFill>
                  <a:schemeClr val="bg1"/>
                </a:solidFill>
              </a:rPr>
              <a:t>documented </a:t>
            </a:r>
            <a:r>
              <a:rPr lang="en-US" sz="1200" dirty="0">
                <a:solidFill>
                  <a:schemeClr val="bg1"/>
                </a:solidFill>
              </a:rPr>
              <a:t>in the medical record.</a:t>
            </a:r>
          </a:p>
          <a:p>
            <a:pPr marL="171450" lvl="0" indent="-171450">
              <a:buFont typeface="Arial" panose="020B0604020202020204" pitchFamily="34" charset="0"/>
              <a:buChar char="•"/>
            </a:pPr>
            <a:r>
              <a:rPr lang="en-US" sz="1200" dirty="0">
                <a:solidFill>
                  <a:schemeClr val="bg1"/>
                </a:solidFill>
              </a:rPr>
              <a:t>Choose the attestation that reflects how you participated in the service.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1"/>
                </a:solidFill>
              </a:rPr>
              <a:t>Documentation in the note must support the service that is billed.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Remember Documentation is key to payment!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3BCCA8E-E054-4945-93F6-8F3E2A7D5A26}" type="slidenum">
              <a:rPr lang="en-US" smtClean="0"/>
              <a:t>26</a:t>
            </a:fld>
            <a:endParaRPr lang="en-US"/>
          </a:p>
        </p:txBody>
      </p:sp>
    </p:spTree>
    <p:extLst>
      <p:ext uri="{BB962C8B-B14F-4D97-AF65-F5344CB8AC3E}">
        <p14:creationId xmlns:p14="http://schemas.microsoft.com/office/powerpoint/2010/main" val="17730363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53BCCA8E-E054-4945-93F6-8F3E2A7D5A26}" type="slidenum">
              <a:rPr lang="en-US" smtClean="0"/>
              <a:t>27</a:t>
            </a:fld>
            <a:endParaRPr lang="en-US" dirty="0"/>
          </a:p>
        </p:txBody>
      </p:sp>
    </p:spTree>
    <p:extLst>
      <p:ext uri="{BB962C8B-B14F-4D97-AF65-F5344CB8AC3E}">
        <p14:creationId xmlns:p14="http://schemas.microsoft.com/office/powerpoint/2010/main" val="26113094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**UNC Health follows Medicare</a:t>
            </a:r>
            <a:r>
              <a:rPr lang="en-US" baseline="0" dirty="0"/>
              <a:t> guidelines for Medicare Advantage Plans.</a:t>
            </a:r>
            <a:endParaRPr lang="en-US" dirty="0"/>
          </a:p>
          <a:p>
            <a:endParaRPr lang="en-US" dirty="0"/>
          </a:p>
        </p:txBody>
      </p:sp>
      <p:sp>
        <p:nvSpPr>
          <p:cNvPr id="4" name="Slide Number Placeholder 3"/>
          <p:cNvSpPr>
            <a:spLocks noGrp="1"/>
          </p:cNvSpPr>
          <p:nvPr>
            <p:ph type="sldNum" sz="quarter" idx="10"/>
          </p:nvPr>
        </p:nvSpPr>
        <p:spPr/>
        <p:txBody>
          <a:bodyPr/>
          <a:lstStyle/>
          <a:p>
            <a:fld id="{53BCCA8E-E054-4945-93F6-8F3E2A7D5A26}" type="slidenum">
              <a:rPr lang="en-US" smtClean="0"/>
              <a:t>28</a:t>
            </a:fld>
            <a:endParaRPr lang="en-US"/>
          </a:p>
        </p:txBody>
      </p:sp>
    </p:spTree>
    <p:extLst>
      <p:ext uri="{BB962C8B-B14F-4D97-AF65-F5344CB8AC3E}">
        <p14:creationId xmlns:p14="http://schemas.microsoft.com/office/powerpoint/2010/main" val="22599161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NC Medicaid is not quite</a:t>
            </a:r>
            <a:r>
              <a:rPr lang="en-US" baseline="0"/>
              <a:t> as stringent on E/M services. </a:t>
            </a:r>
            <a:endParaRPr lang="en-US"/>
          </a:p>
        </p:txBody>
      </p:sp>
      <p:sp>
        <p:nvSpPr>
          <p:cNvPr id="4" name="Slide Number Placeholder 3"/>
          <p:cNvSpPr>
            <a:spLocks noGrp="1"/>
          </p:cNvSpPr>
          <p:nvPr>
            <p:ph type="sldNum" sz="quarter" idx="10"/>
          </p:nvPr>
        </p:nvSpPr>
        <p:spPr/>
        <p:txBody>
          <a:bodyPr/>
          <a:lstStyle/>
          <a:p>
            <a:fld id="{53BCCA8E-E054-4945-93F6-8F3E2A7D5A26}" type="slidenum">
              <a:rPr lang="en-US" smtClean="0"/>
              <a:t>29</a:t>
            </a:fld>
            <a:endParaRPr lang="en-US"/>
          </a:p>
        </p:txBody>
      </p:sp>
    </p:spTree>
    <p:extLst>
      <p:ext uri="{BB962C8B-B14F-4D97-AF65-F5344CB8AC3E}">
        <p14:creationId xmlns:p14="http://schemas.microsoft.com/office/powerpoint/2010/main" val="40856758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providing care and billing the NC Medicaid program for services to patients, Teaching Physicians, assume full responsibility for the health and safety of the patient.</a:t>
            </a:r>
          </a:p>
          <a:p>
            <a:endParaRPr lang="en-US" dirty="0"/>
          </a:p>
          <a:p>
            <a:pPr lvl="0">
              <a:spcAft>
                <a:spcPts val="1200"/>
              </a:spcAft>
            </a:pPr>
            <a:r>
              <a:rPr lang="en-US" dirty="0"/>
              <a:t>NC Medicaid</a:t>
            </a:r>
            <a:r>
              <a:rPr lang="en-US" baseline="0" dirty="0"/>
              <a:t> states t</a:t>
            </a:r>
            <a:r>
              <a:rPr lang="en-US" dirty="0"/>
              <a:t>he degree of teaching physician supervision should be based on the skill level,</a:t>
            </a:r>
            <a:r>
              <a:rPr lang="en-US" baseline="0" dirty="0"/>
              <a:t> </a:t>
            </a:r>
            <a:r>
              <a:rPr lang="en-US" dirty="0"/>
              <a:t>training, and experience of the resident, as well as the patient's condition. For</a:t>
            </a:r>
            <a:r>
              <a:rPr lang="en-US" baseline="0" dirty="0"/>
              <a:t> example, patients that are highly complex may require a face-to-face visit. NC Medicaid requires the medical record to clearly </a:t>
            </a:r>
            <a:r>
              <a:rPr lang="en-US" dirty="0"/>
              <a:t>designate the supervising physician and the note must be signed by the same supervising physician. Teaching Physicians may</a:t>
            </a:r>
            <a:r>
              <a:rPr lang="en-US" baseline="0" dirty="0"/>
              <a:t> use the dot phase .TP11 or .TP review to document their availability for Medicaid. </a:t>
            </a:r>
            <a:endParaRPr lang="en-US" dirty="0"/>
          </a:p>
          <a:p>
            <a:endParaRPr lang="en-US" dirty="0"/>
          </a:p>
        </p:txBody>
      </p:sp>
      <p:sp>
        <p:nvSpPr>
          <p:cNvPr id="4" name="Slide Number Placeholder 3"/>
          <p:cNvSpPr>
            <a:spLocks noGrp="1"/>
          </p:cNvSpPr>
          <p:nvPr>
            <p:ph type="sldNum" sz="quarter" idx="10"/>
          </p:nvPr>
        </p:nvSpPr>
        <p:spPr/>
        <p:txBody>
          <a:bodyPr/>
          <a:lstStyle/>
          <a:p>
            <a:fld id="{53BCCA8E-E054-4945-93F6-8F3E2A7D5A26}" type="slidenum">
              <a:rPr lang="en-US" smtClean="0"/>
              <a:t>30</a:t>
            </a:fld>
            <a:endParaRPr lang="en-US"/>
          </a:p>
        </p:txBody>
      </p:sp>
    </p:spTree>
    <p:extLst>
      <p:ext uri="{BB962C8B-B14F-4D97-AF65-F5344CB8AC3E}">
        <p14:creationId xmlns:p14="http://schemas.microsoft.com/office/powerpoint/2010/main" val="974497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0483">
              <a:spcBef>
                <a:spcPts val="1200"/>
              </a:spcBef>
              <a:spcAft>
                <a:spcPts val="600"/>
              </a:spcAft>
              <a:buClr>
                <a:srgbClr val="99CCFF"/>
              </a:buClr>
              <a:buSzPct val="150000"/>
              <a:defRPr/>
            </a:pPr>
            <a:r>
              <a:rPr lang="en-US" sz="1800" dirty="0"/>
              <a:t>Psychiatric diagnostic evaluation includes:</a:t>
            </a:r>
          </a:p>
          <a:p>
            <a:pPr marL="909321" lvl="2" indent="-342900">
              <a:spcBef>
                <a:spcPts val="1200"/>
              </a:spcBef>
              <a:spcAft>
                <a:spcPts val="600"/>
              </a:spcAft>
              <a:buClr>
                <a:srgbClr val="99CCFF"/>
              </a:buClr>
              <a:buSzPct val="100000"/>
              <a:defRPr/>
            </a:pPr>
            <a:r>
              <a:rPr lang="en-US" sz="1750" dirty="0"/>
              <a:t>Assessment of the patient's psychosocial history, current mental status, review, and ordering of diagnostic studies followed by appropriate treatment recommendations</a:t>
            </a:r>
          </a:p>
          <a:p>
            <a:pPr marL="909321" lvl="2" indent="-342900">
              <a:spcBef>
                <a:spcPts val="1200"/>
              </a:spcBef>
              <a:spcAft>
                <a:spcPts val="600"/>
              </a:spcAft>
              <a:buClr>
                <a:srgbClr val="99CCFF"/>
              </a:buClr>
              <a:buSzPct val="100000"/>
              <a:defRPr/>
            </a:pPr>
            <a:r>
              <a:rPr lang="en-US" sz="1750" dirty="0"/>
              <a:t>Medical services such as physical examination and prescription of pharmaceuticals are provided in addition to the diagnostic evaluation</a:t>
            </a:r>
          </a:p>
          <a:p>
            <a:pPr marL="909321" lvl="2" indent="-342900">
              <a:spcBef>
                <a:spcPts val="1200"/>
              </a:spcBef>
              <a:spcAft>
                <a:spcPts val="1800"/>
              </a:spcAft>
              <a:buClr>
                <a:srgbClr val="99CCFF"/>
              </a:buClr>
              <a:buSzPct val="100000"/>
              <a:defRPr/>
            </a:pPr>
            <a:r>
              <a:rPr lang="en-US" sz="1750" dirty="0"/>
              <a:t>Interviews and communication with family members or other sources</a:t>
            </a:r>
          </a:p>
          <a:p>
            <a:pPr marL="50483">
              <a:spcBef>
                <a:spcPts val="1200"/>
              </a:spcBef>
              <a:spcAft>
                <a:spcPts val="600"/>
              </a:spcAft>
              <a:buClr>
                <a:srgbClr val="99CCFF"/>
              </a:buClr>
              <a:buSzPct val="150000"/>
              <a:defRPr/>
            </a:pPr>
            <a:r>
              <a:rPr lang="en-US" sz="1800" dirty="0"/>
              <a:t>This code may be reported once per day and not on the same day as an evaluation and management (E/M) service performed by the same individual for the same patient.</a:t>
            </a:r>
          </a:p>
          <a:p>
            <a:pPr marL="909321" lvl="2" indent="-342900">
              <a:spcBef>
                <a:spcPts val="1200"/>
              </a:spcBef>
              <a:spcAft>
                <a:spcPts val="600"/>
              </a:spcAft>
              <a:buClr>
                <a:srgbClr val="99CCFF"/>
              </a:buClr>
              <a:buSzPct val="150000"/>
              <a:buFont typeface="Arial" panose="020B0604020202020204" pitchFamily="34" charset="0"/>
              <a:buChar char="+"/>
              <a:defRPr/>
            </a:pPr>
            <a:r>
              <a:rPr lang="en-US" sz="1750" dirty="0"/>
              <a:t>Use add-on code 90785 when the diagnostic evaluation includes interactive complexity services.</a:t>
            </a:r>
          </a:p>
          <a:p>
            <a:pPr marL="291179" indent="-291179">
              <a:buFont typeface="Arial" panose="020B0604020202020204" pitchFamily="34" charset="0"/>
              <a:buChar char="•"/>
            </a:pPr>
            <a:endParaRPr lang="en-US" dirty="0"/>
          </a:p>
          <a:p>
            <a:pPr marL="291179" indent="-291179">
              <a:buFont typeface="Arial" panose="020B0604020202020204" pitchFamily="34" charset="0"/>
              <a:buChar char="•"/>
            </a:pPr>
            <a:endParaRPr lang="en-US" dirty="0"/>
          </a:p>
          <a:p>
            <a:pPr marL="291179" indent="-291179">
              <a:buFont typeface="Arial" panose="020B0604020202020204" pitchFamily="34" charset="0"/>
              <a:buChar char="•"/>
            </a:pPr>
            <a:endParaRPr lang="en-US" dirty="0"/>
          </a:p>
          <a:p>
            <a:pPr marL="291179" indent="-291179">
              <a:buFont typeface="Arial" panose="020B0604020202020204" pitchFamily="34" charset="0"/>
              <a:buChar char="•"/>
            </a:pPr>
            <a:endParaRPr lang="en-US" dirty="0"/>
          </a:p>
          <a:p>
            <a:pPr marL="291179" indent="-291179">
              <a:buFont typeface="Arial" panose="020B0604020202020204" pitchFamily="34" charset="0"/>
              <a:buChar char="•"/>
            </a:pPr>
            <a:r>
              <a:rPr lang="en-US" dirty="0"/>
              <a:t>Note: CPT 90791 Psychiatric diagnostic evaluation is reported by Psychologists or Social Workers.</a:t>
            </a:r>
          </a:p>
          <a:p>
            <a:pPr marL="291179" indent="-291179">
              <a:buFont typeface="Arial" panose="020B0604020202020204" pitchFamily="34" charset="0"/>
              <a:buChar char="•"/>
            </a:pPr>
            <a:endParaRPr lang="en-US" dirty="0"/>
          </a:p>
          <a:p>
            <a:pPr marL="50483">
              <a:spcBef>
                <a:spcPts val="1200"/>
              </a:spcBef>
              <a:spcAft>
                <a:spcPts val="600"/>
              </a:spcAft>
              <a:buClr>
                <a:srgbClr val="99CCFF"/>
              </a:buClr>
              <a:buSzPct val="150000"/>
              <a:defRPr/>
            </a:pPr>
            <a:r>
              <a:rPr lang="en-US" sz="1800" dirty="0"/>
              <a:t>Psychiatric diagnostic evaluation includes:</a:t>
            </a:r>
          </a:p>
          <a:p>
            <a:pPr marL="909321" lvl="2" indent="-342900">
              <a:spcBef>
                <a:spcPts val="1200"/>
              </a:spcBef>
              <a:spcAft>
                <a:spcPts val="600"/>
              </a:spcAft>
              <a:buClr>
                <a:srgbClr val="99CCFF"/>
              </a:buClr>
              <a:buSzPct val="100000"/>
              <a:defRPr/>
            </a:pPr>
            <a:r>
              <a:rPr lang="en-US" sz="1800" dirty="0"/>
              <a:t>Assessment of the patient's psychosocial history, current mental status, review, and ordering of diagnostic studies followed by appropriate treatment recommendations</a:t>
            </a:r>
          </a:p>
          <a:p>
            <a:pPr marL="909321" lvl="2" indent="-342900">
              <a:spcBef>
                <a:spcPts val="1200"/>
              </a:spcBef>
              <a:spcAft>
                <a:spcPts val="1800"/>
              </a:spcAft>
              <a:buClr>
                <a:srgbClr val="99CCFF"/>
              </a:buClr>
              <a:buSzPct val="100000"/>
              <a:defRPr/>
            </a:pPr>
            <a:r>
              <a:rPr lang="en-US" sz="1800" dirty="0"/>
              <a:t>Interviews and communication with family members or other sources</a:t>
            </a:r>
          </a:p>
          <a:p>
            <a:pPr marL="50483">
              <a:spcBef>
                <a:spcPts val="1200"/>
              </a:spcBef>
              <a:spcAft>
                <a:spcPts val="600"/>
              </a:spcAft>
              <a:buClr>
                <a:srgbClr val="99CCFF"/>
              </a:buClr>
              <a:buSzPct val="150000"/>
              <a:defRPr/>
            </a:pPr>
            <a:r>
              <a:rPr lang="en-US" sz="1800" dirty="0"/>
              <a:t>This code may be reported once per day and not on the same day as an evaluation and management service performed by the same individual for the same patient.</a:t>
            </a:r>
          </a:p>
          <a:p>
            <a:pPr marL="909321" lvl="2" indent="-342900">
              <a:spcBef>
                <a:spcPts val="1200"/>
              </a:spcBef>
              <a:spcAft>
                <a:spcPts val="600"/>
              </a:spcAft>
              <a:buClr>
                <a:srgbClr val="99CCFF"/>
              </a:buClr>
              <a:buSzPct val="150000"/>
              <a:buFont typeface="Arial" panose="020B0604020202020204" pitchFamily="34" charset="0"/>
              <a:buChar char="+"/>
              <a:defRPr/>
            </a:pPr>
            <a:r>
              <a:rPr lang="en-US" sz="1800" dirty="0"/>
              <a:t>Use add-on code 90785 when the diagnostic evaluation includes interactive complexity services.</a:t>
            </a:r>
          </a:p>
          <a:p>
            <a:pPr marL="393383" indent="-342900">
              <a:spcBef>
                <a:spcPts val="1200"/>
              </a:spcBef>
              <a:spcAft>
                <a:spcPts val="600"/>
              </a:spcAft>
              <a:buClr>
                <a:srgbClr val="99CCFF"/>
              </a:buClr>
              <a:buSzPct val="100000"/>
              <a:buFont typeface="Arial" panose="020B0604020202020204" pitchFamily="34" charset="0"/>
              <a:buChar char="•"/>
              <a:defRPr/>
            </a:pPr>
            <a:r>
              <a:rPr lang="en-US" sz="1200" dirty="0">
                <a:solidFill>
                  <a:srgbClr val="333333"/>
                </a:solidFill>
              </a:rPr>
              <a:t>Cannot be reported with a psychotherapy service code on the same day.</a:t>
            </a:r>
          </a:p>
          <a:p>
            <a:pPr marL="393383" indent="-342900">
              <a:spcBef>
                <a:spcPts val="1200"/>
              </a:spcBef>
              <a:spcAft>
                <a:spcPts val="600"/>
              </a:spcAft>
              <a:buClr>
                <a:srgbClr val="99CCFF"/>
              </a:buClr>
              <a:buSzPct val="100000"/>
              <a:buFont typeface="Arial" panose="020B0604020202020204" pitchFamily="34" charset="0"/>
              <a:buChar char="•"/>
              <a:defRPr/>
            </a:pPr>
            <a:r>
              <a:rPr lang="en-US" sz="1200" dirty="0">
                <a:solidFill>
                  <a:srgbClr val="333333"/>
                </a:solidFill>
              </a:rPr>
              <a:t>May only be reported once per day unless separate diagnostic evaluations are conducted with the patient and other informants.</a:t>
            </a:r>
          </a:p>
          <a:p>
            <a:pPr marL="393383" indent="-342900">
              <a:spcBef>
                <a:spcPts val="1200"/>
              </a:spcBef>
              <a:spcAft>
                <a:spcPts val="600"/>
              </a:spcAft>
              <a:buClr>
                <a:srgbClr val="99CCFF"/>
              </a:buClr>
              <a:buSzPct val="100000"/>
              <a:buFont typeface="Arial" panose="020B0604020202020204" pitchFamily="34" charset="0"/>
              <a:buChar char="•"/>
              <a:defRPr/>
            </a:pPr>
            <a:r>
              <a:rPr lang="en-US" sz="1200" dirty="0">
                <a:solidFill>
                  <a:srgbClr val="333333"/>
                </a:solidFill>
              </a:rPr>
              <a:t>If reported more than once per episode of illness, documentation will be required for the establishment of medical necessity.</a:t>
            </a:r>
          </a:p>
          <a:p>
            <a:pPr marL="393383" indent="-342900">
              <a:spcBef>
                <a:spcPts val="1200"/>
              </a:spcBef>
              <a:spcAft>
                <a:spcPts val="600"/>
              </a:spcAft>
              <a:buClr>
                <a:srgbClr val="99CCFF"/>
              </a:buClr>
              <a:buSzPct val="100000"/>
              <a:buFont typeface="Arial" panose="020B0604020202020204" pitchFamily="34" charset="0"/>
              <a:buChar char="•"/>
              <a:defRPr/>
            </a:pPr>
            <a:r>
              <a:rPr lang="en-US" sz="1200" dirty="0">
                <a:solidFill>
                  <a:srgbClr val="333333"/>
                </a:solidFill>
              </a:rPr>
              <a:t>In certain circumstances family members, guardians, or significant others may be seen in lieu of the patients.</a:t>
            </a:r>
          </a:p>
          <a:p>
            <a:endParaRPr lang="en-US" dirty="0"/>
          </a:p>
        </p:txBody>
      </p:sp>
      <p:sp>
        <p:nvSpPr>
          <p:cNvPr id="4" name="Slide Number Placeholder 3"/>
          <p:cNvSpPr>
            <a:spLocks noGrp="1"/>
          </p:cNvSpPr>
          <p:nvPr>
            <p:ph type="sldNum" sz="quarter" idx="5"/>
          </p:nvPr>
        </p:nvSpPr>
        <p:spPr/>
        <p:txBody>
          <a:bodyPr/>
          <a:lstStyle/>
          <a:p>
            <a:fld id="{53BCCA8E-E054-4945-93F6-8F3E2A7D5A26}" type="slidenum">
              <a:rPr lang="en-US" smtClean="0"/>
              <a:t>4</a:t>
            </a:fld>
            <a:endParaRPr lang="en-US"/>
          </a:p>
        </p:txBody>
      </p:sp>
    </p:spTree>
    <p:extLst>
      <p:ext uri="{BB962C8B-B14F-4D97-AF65-F5344CB8AC3E}">
        <p14:creationId xmlns:p14="http://schemas.microsoft.com/office/powerpoint/2010/main" val="1676994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BCCA8E-E054-4945-93F6-8F3E2A7D5A26}" type="slidenum">
              <a:rPr lang="en-US" smtClean="0"/>
              <a:t>5</a:t>
            </a:fld>
            <a:endParaRPr lang="en-US" dirty="0"/>
          </a:p>
        </p:txBody>
      </p:sp>
    </p:spTree>
    <p:extLst>
      <p:ext uri="{BB962C8B-B14F-4D97-AF65-F5344CB8AC3E}">
        <p14:creationId xmlns:p14="http://schemas.microsoft.com/office/powerpoint/2010/main" val="545481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Psychotherapy is</a:t>
            </a:r>
            <a:r>
              <a:rPr lang="en-US" baseline="0" dirty="0"/>
              <a:t> a time based code, meaning the CPT code is selected based on how much time is spent with the patient which is why it is critical that your note captures face to face time with the patient. The note should also include details of the therapeutic maneuvers or modality of treatment as well as the purpose of the psychotherapy. The medical record should also reflect a summary of goals, as well as the patient progress towards those goals and an updated treatment plan.</a:t>
            </a:r>
          </a:p>
          <a:p>
            <a:endParaRPr lang="en-US" baseline="0" dirty="0"/>
          </a:p>
          <a:p>
            <a:r>
              <a:rPr lang="en-US" baseline="0" dirty="0"/>
              <a:t>Psychotherapy services is on the office of inspector general’s, or OIG’s radar which is why our department conducted a focused audit on psychotherapy services in the 2022 fiscal year. The findings from this audit included: services not being billed correctly based on the documented time and one service did not document time spent providing psychotherapy. So please be mindful when documenting your time and also ensuring that the code billed out the door best reflects the documented service. </a:t>
            </a:r>
            <a:endParaRPr lang="en-US" dirty="0"/>
          </a:p>
        </p:txBody>
      </p:sp>
      <p:sp>
        <p:nvSpPr>
          <p:cNvPr id="4" name="Slide Number Placeholder 3"/>
          <p:cNvSpPr>
            <a:spLocks noGrp="1"/>
          </p:cNvSpPr>
          <p:nvPr>
            <p:ph type="sldNum" sz="quarter" idx="5"/>
          </p:nvPr>
        </p:nvSpPr>
        <p:spPr/>
        <p:txBody>
          <a:bodyPr/>
          <a:lstStyle/>
          <a:p>
            <a:fld id="{53BCCA8E-E054-4945-93F6-8F3E2A7D5A26}" type="slidenum">
              <a:rPr lang="en-US" smtClean="0"/>
              <a:t>6</a:t>
            </a:fld>
            <a:endParaRPr lang="en-US"/>
          </a:p>
        </p:txBody>
      </p:sp>
    </p:spTree>
    <p:extLst>
      <p:ext uri="{BB962C8B-B14F-4D97-AF65-F5344CB8AC3E}">
        <p14:creationId xmlns:p14="http://schemas.microsoft.com/office/powerpoint/2010/main" val="16951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a:t>
            </a:r>
            <a:r>
              <a:rPr lang="en-US" baseline="0" dirty="0">
                <a:cs typeface="Calibri"/>
              </a:rPr>
              <a:t> help you with your documentation and to ensure your service meets coding requirements, please utilize the psychotherapy time statement .TP32 listed on the screen.  During the Covid-19 Public Health Emergency psychotherapy can be provided via telehealth through audio/video or telephone visits. As discussed on the previous slide psychotherapy visits are time based services and Psychotherapy services should be coded using 90832,34, and 37, there are alternate CPT codes in the event psychotherapy is billed with an E/M service. If we look to CPT code 90832 as an example, you notice the code is for 30 minutes of psychotherapy time, however, you can bill the code once you pass the midpoint of the required time. So following the 90832 example, once we exceed 50% of the required time so a minimum of 16 minutes we can bill 90832, and once we reach 38 minutes 90834 can be billed, and 53 minutes for 90837. Services of less than 16 minutes should not be billed. </a:t>
            </a:r>
            <a:endParaRPr lang="en-US" dirty="0">
              <a:cs typeface="Calibri"/>
            </a:endParaRPr>
          </a:p>
          <a:p>
            <a:r>
              <a:rPr lang="en-US" dirty="0">
                <a:cs typeface="Calibri"/>
              </a:rPr>
              <a:t>Midpoint</a:t>
            </a:r>
          </a:p>
        </p:txBody>
      </p:sp>
      <p:sp>
        <p:nvSpPr>
          <p:cNvPr id="4" name="Slide Number Placeholder 3"/>
          <p:cNvSpPr>
            <a:spLocks noGrp="1"/>
          </p:cNvSpPr>
          <p:nvPr>
            <p:ph type="sldNum" sz="quarter" idx="5"/>
          </p:nvPr>
        </p:nvSpPr>
        <p:spPr/>
        <p:txBody>
          <a:bodyPr/>
          <a:lstStyle/>
          <a:p>
            <a:fld id="{53BCCA8E-E054-4945-93F6-8F3E2A7D5A26}" type="slidenum">
              <a:rPr lang="en-US" smtClean="0"/>
              <a:t>7</a:t>
            </a:fld>
            <a:endParaRPr lang="en-US"/>
          </a:p>
        </p:txBody>
      </p:sp>
    </p:spTree>
    <p:extLst>
      <p:ext uri="{BB962C8B-B14F-4D97-AF65-F5344CB8AC3E}">
        <p14:creationId xmlns:p14="http://schemas.microsoft.com/office/powerpoint/2010/main" val="3982485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CCA8E-E054-4945-93F6-8F3E2A7D5A26}" type="slidenum">
              <a:rPr lang="en-US" smtClean="0"/>
              <a:t>8</a:t>
            </a:fld>
            <a:endParaRPr lang="en-US" dirty="0"/>
          </a:p>
        </p:txBody>
      </p:sp>
    </p:spTree>
    <p:extLst>
      <p:ext uri="{BB962C8B-B14F-4D97-AF65-F5344CB8AC3E}">
        <p14:creationId xmlns:p14="http://schemas.microsoft.com/office/powerpoint/2010/main" val="3147195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CCA8E-E054-4945-93F6-8F3E2A7D5A26}" type="slidenum">
              <a:rPr lang="en-US" smtClean="0"/>
              <a:t>9</a:t>
            </a:fld>
            <a:endParaRPr lang="en-US" dirty="0"/>
          </a:p>
        </p:txBody>
      </p:sp>
    </p:spTree>
    <p:extLst>
      <p:ext uri="{BB962C8B-B14F-4D97-AF65-F5344CB8AC3E}">
        <p14:creationId xmlns:p14="http://schemas.microsoft.com/office/powerpoint/2010/main" val="3875838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CCA8E-E054-4945-93F6-8F3E2A7D5A26}" type="slidenum">
              <a:rPr lang="en-US" smtClean="0"/>
              <a:t>10</a:t>
            </a:fld>
            <a:endParaRPr lang="en-US" dirty="0"/>
          </a:p>
        </p:txBody>
      </p:sp>
    </p:spTree>
    <p:extLst>
      <p:ext uri="{BB962C8B-B14F-4D97-AF65-F5344CB8AC3E}">
        <p14:creationId xmlns:p14="http://schemas.microsoft.com/office/powerpoint/2010/main" val="12953037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no imag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5A0279-4271-0C4A-A510-EC71BD5BFF5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4" name="Title 3"/>
          <p:cNvSpPr>
            <a:spLocks noGrp="1"/>
          </p:cNvSpPr>
          <p:nvPr>
            <p:ph type="title"/>
          </p:nvPr>
        </p:nvSpPr>
        <p:spPr>
          <a:xfrm>
            <a:off x="466725" y="342901"/>
            <a:ext cx="11258550" cy="1241425"/>
          </a:xfrm>
        </p:spPr>
        <p:txBody>
          <a:bodyPr tIns="1371600" bIns="0" anchor="b" anchorCtr="0"/>
          <a:lstStyle>
            <a:lvl1pPr>
              <a:lnSpc>
                <a:spcPts val="4000"/>
              </a:lnSpc>
              <a:defRPr sz="3600">
                <a:solidFill>
                  <a:schemeClr val="accent1"/>
                </a:solidFill>
              </a:defRPr>
            </a:lvl1pPr>
          </a:lstStyle>
          <a:p>
            <a:r>
              <a:rPr lang="en-US"/>
              <a:t>Click to edit Master title style</a:t>
            </a:r>
            <a:endParaRPr lang="en-US" dirty="0"/>
          </a:p>
        </p:txBody>
      </p:sp>
      <p:sp>
        <p:nvSpPr>
          <p:cNvPr id="10" name="Text Placeholder 16">
            <a:extLst>
              <a:ext uri="{FF2B5EF4-FFF2-40B4-BE49-F238E27FC236}">
                <a16:creationId xmlns:a16="http://schemas.microsoft.com/office/drawing/2014/main" id="{512BBB34-0C92-BB4A-AC27-87BCDA2BE85E}"/>
              </a:ext>
            </a:extLst>
          </p:cNvPr>
          <p:cNvSpPr>
            <a:spLocks noGrp="1"/>
          </p:cNvSpPr>
          <p:nvPr>
            <p:ph type="body" sz="quarter" idx="12"/>
          </p:nvPr>
        </p:nvSpPr>
        <p:spPr>
          <a:xfrm>
            <a:off x="466725" y="1584326"/>
            <a:ext cx="7416799" cy="1132748"/>
          </a:xfrm>
        </p:spPr>
        <p:txBody>
          <a:bodyPr tIns="301752" rIns="18288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Edit Master text styles</a:t>
            </a:r>
          </a:p>
        </p:txBody>
      </p:sp>
      <p:sp>
        <p:nvSpPr>
          <p:cNvPr id="5" name="Date Placeholder 4">
            <a:extLst>
              <a:ext uri="{FF2B5EF4-FFF2-40B4-BE49-F238E27FC236}">
                <a16:creationId xmlns:a16="http://schemas.microsoft.com/office/drawing/2014/main" id="{25C413C7-A5C3-C440-BEAB-026A4F9049A9}"/>
              </a:ext>
            </a:extLst>
          </p:cNvPr>
          <p:cNvSpPr>
            <a:spLocks noGrp="1"/>
          </p:cNvSpPr>
          <p:nvPr>
            <p:ph type="dt" sz="half" idx="18"/>
          </p:nvPr>
        </p:nvSpPr>
        <p:spPr>
          <a:xfrm>
            <a:off x="466725" y="6261100"/>
            <a:ext cx="3552825" cy="133350"/>
          </a:xfrm>
        </p:spPr>
        <p:txBody>
          <a:bodyPr/>
          <a:lstStyle>
            <a:lvl1pPr algn="l">
              <a:defRPr sz="1000">
                <a:solidFill>
                  <a:schemeClr val="bg1"/>
                </a:solidFill>
              </a:defRPr>
            </a:lvl1pPr>
            <a:lvl2pPr algn="l">
              <a:defRPr sz="1000">
                <a:solidFill>
                  <a:schemeClr val="bg1"/>
                </a:solidFill>
              </a:defRPr>
            </a:lvl2pPr>
            <a:lvl3pPr algn="l">
              <a:defRPr sz="1000">
                <a:solidFill>
                  <a:schemeClr val="bg1"/>
                </a:solidFill>
              </a:defRPr>
            </a:lvl3pPr>
            <a:lvl4pPr algn="l">
              <a:defRPr sz="1000">
                <a:solidFill>
                  <a:schemeClr val="bg1"/>
                </a:solidFill>
              </a:defRPr>
            </a:lvl4pPr>
            <a:lvl5pPr algn="l">
              <a:defRPr sz="1000">
                <a:solidFill>
                  <a:schemeClr val="bg1"/>
                </a:solidFill>
              </a:defRPr>
            </a:lvl5pPr>
            <a:lvl6pPr algn="l">
              <a:defRPr sz="1000">
                <a:solidFill>
                  <a:schemeClr val="bg1"/>
                </a:solidFill>
              </a:defRPr>
            </a:lvl6pPr>
            <a:lvl7pPr algn="l">
              <a:defRPr sz="1000">
                <a:solidFill>
                  <a:schemeClr val="bg1"/>
                </a:solidFill>
              </a:defRPr>
            </a:lvl7pPr>
            <a:lvl8pPr algn="l">
              <a:defRPr sz="1000">
                <a:solidFill>
                  <a:schemeClr val="bg1"/>
                </a:solidFill>
              </a:defRPr>
            </a:lvl8pPr>
            <a:lvl9pPr algn="l">
              <a:defRPr sz="1000">
                <a:solidFill>
                  <a:schemeClr val="bg1"/>
                </a:solidFill>
              </a:defRPr>
            </a:lvl9pPr>
          </a:lstStyle>
          <a:p>
            <a:r>
              <a:rPr lang="en-US"/>
              <a:t>XX.XX.XXXX</a:t>
            </a:r>
          </a:p>
        </p:txBody>
      </p:sp>
      <p:pic>
        <p:nvPicPr>
          <p:cNvPr id="9" name="Picture 8" descr="A close up of a sign&#10;&#10;Description automatically generated">
            <a:extLst>
              <a:ext uri="{FF2B5EF4-FFF2-40B4-BE49-F238E27FC236}">
                <a16:creationId xmlns:a16="http://schemas.microsoft.com/office/drawing/2014/main" id="{13CE3276-13B5-3E46-B586-9CB90C61E55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199" y="4613275"/>
            <a:ext cx="1070810" cy="566637"/>
          </a:xfrm>
          <a:prstGeom prst="rect">
            <a:avLst/>
          </a:prstGeom>
        </p:spPr>
      </p:pic>
      <p:sp>
        <p:nvSpPr>
          <p:cNvPr id="15" name="Picture Placeholder 16">
            <a:extLst>
              <a:ext uri="{FF2B5EF4-FFF2-40B4-BE49-F238E27FC236}">
                <a16:creationId xmlns:a16="http://schemas.microsoft.com/office/drawing/2014/main" id="{9AC084AC-CDBD-B94F-8D6E-9783F92A4501}"/>
              </a:ext>
            </a:extLst>
          </p:cNvPr>
          <p:cNvSpPr>
            <a:spLocks noGrp="1"/>
          </p:cNvSpPr>
          <p:nvPr>
            <p:ph type="pic" sz="quarter" idx="17" hasCustomPrompt="1"/>
          </p:nvPr>
        </p:nvSpPr>
        <p:spPr>
          <a:xfrm>
            <a:off x="455295" y="4460810"/>
            <a:ext cx="1447281" cy="863859"/>
          </a:xfrm>
          <a:solidFill>
            <a:schemeClr val="bg1"/>
          </a:solidFill>
        </p:spPr>
        <p:txBody>
          <a:bodyPr tIns="0" anchor="t" anchorCtr="0"/>
          <a:lstStyle>
            <a:lvl1pPr algn="ctr">
              <a:spcAft>
                <a:spcPts val="0"/>
              </a:spcAft>
              <a:defRPr sz="800">
                <a:solidFill>
                  <a:schemeClr val="tx2"/>
                </a:solidFill>
              </a:defRPr>
            </a:lvl1pPr>
          </a:lstStyle>
          <a:p>
            <a:r>
              <a:rPr lang="en-US" dirty="0"/>
              <a:t>Insert entity logo </a:t>
            </a:r>
            <a:br>
              <a:rPr lang="en-US" dirty="0"/>
            </a:br>
            <a:r>
              <a:rPr lang="en-US" dirty="0"/>
              <a:t>or delete box for </a:t>
            </a:r>
            <a:br>
              <a:rPr lang="en-US" dirty="0"/>
            </a:br>
            <a:r>
              <a:rPr lang="en-US" dirty="0"/>
              <a:t>default logo</a:t>
            </a:r>
          </a:p>
        </p:txBody>
      </p:sp>
    </p:spTree>
    <p:extLst>
      <p:ext uri="{BB962C8B-B14F-4D97-AF65-F5344CB8AC3E}">
        <p14:creationId xmlns:p14="http://schemas.microsoft.com/office/powerpoint/2010/main" val="9480229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02E4A80-36C5-974E-B2A6-F7DE46DE69F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Text Placeholder 5">
            <a:extLst>
              <a:ext uri="{FF2B5EF4-FFF2-40B4-BE49-F238E27FC236}">
                <a16:creationId xmlns:a16="http://schemas.microsoft.com/office/drawing/2014/main" id="{E2B33552-D8EC-6241-9A0E-4AF7BBAA6FB9}"/>
              </a:ext>
            </a:extLst>
          </p:cNvPr>
          <p:cNvSpPr>
            <a:spLocks noGrp="1"/>
          </p:cNvSpPr>
          <p:nvPr>
            <p:ph type="body" sz="quarter" idx="12"/>
          </p:nvPr>
        </p:nvSpPr>
        <p:spPr>
          <a:xfrm>
            <a:off x="466725" y="1584325"/>
            <a:ext cx="7416799" cy="4676775"/>
          </a:xfrm>
        </p:spPr>
        <p:txBody>
          <a:bodyPr tIns="0" rIns="182880" bIns="2057400" anchor="ctr" anchorCtr="0">
            <a:normAutofit/>
          </a:bodyPr>
          <a:lstStyle>
            <a:lvl1pPr marL="0" indent="0">
              <a:buFont typeface="Arial" panose="020B0604020202020204" pitchFamily="34" charset="0"/>
              <a:buNone/>
              <a:defRPr sz="2400" b="0">
                <a:solidFill>
                  <a:schemeClr val="accent1"/>
                </a:solidFill>
              </a:defRPr>
            </a:lvl1pPr>
            <a:lvl2pPr marL="0" indent="-182880">
              <a:buClr>
                <a:schemeClr val="accent1"/>
              </a:buClr>
              <a:buFont typeface="System Font Regular"/>
              <a:buChar char="–"/>
              <a:defRPr sz="1200" b="1">
                <a:solidFill>
                  <a:schemeClr val="accent1"/>
                </a:solidFill>
              </a:defRPr>
            </a:lvl2pPr>
            <a:lvl3pPr marL="0" indent="0">
              <a:buNone/>
              <a:defRPr sz="2400" b="0">
                <a:solidFill>
                  <a:schemeClr val="accent1"/>
                </a:solidFill>
              </a:defRPr>
            </a:lvl3pPr>
            <a:lvl4pPr marL="0" indent="0">
              <a:buFont typeface="Arial" panose="020B0604020202020204" pitchFamily="34" charset="0"/>
              <a:buNone/>
              <a:defRPr sz="2400" b="0">
                <a:solidFill>
                  <a:schemeClr val="accent1"/>
                </a:solidFill>
              </a:defRPr>
            </a:lvl4pPr>
            <a:lvl5pPr marL="0" indent="0">
              <a:buFont typeface="Arial" panose="020B0604020202020204" pitchFamily="34" charset="0"/>
              <a:buNone/>
              <a:defRPr sz="2400" b="0">
                <a:solidFill>
                  <a:schemeClr val="accent1"/>
                </a:solidFill>
              </a:defRPr>
            </a:lvl5pPr>
            <a:lvl6pPr marL="0" indent="0">
              <a:buFont typeface="Arial" panose="020B0604020202020204" pitchFamily="34" charset="0"/>
              <a:buNone/>
              <a:defRPr sz="2400" b="0">
                <a:solidFill>
                  <a:schemeClr val="accent1"/>
                </a:solidFill>
              </a:defRPr>
            </a:lvl6pPr>
            <a:lvl7pPr marL="0" indent="0">
              <a:buFont typeface="Arial" panose="020B0604020202020204" pitchFamily="34" charset="0"/>
              <a:buNone/>
              <a:defRPr sz="2400" b="0">
                <a:solidFill>
                  <a:schemeClr val="accent1"/>
                </a:solidFill>
              </a:defRPr>
            </a:lvl7pPr>
            <a:lvl8pPr marL="0" indent="0">
              <a:buFont typeface="Arial" panose="020B0604020202020204" pitchFamily="34" charset="0"/>
              <a:buNone/>
              <a:defRPr sz="2400" b="0">
                <a:solidFill>
                  <a:schemeClr val="accent1"/>
                </a:solidFill>
              </a:defRPr>
            </a:lvl8pPr>
            <a:lvl9pPr marL="0" indent="0">
              <a:buFont typeface="Arial" panose="020B0604020202020204" pitchFamily="34" charset="0"/>
              <a:buNone/>
              <a:defRPr sz="2400" b="0">
                <a:solidFill>
                  <a:schemeClr val="accent1"/>
                </a:solidFill>
              </a:defRPr>
            </a:lvl9pPr>
          </a:lstStyle>
          <a:p>
            <a:pPr lvl="0"/>
            <a:r>
              <a:rPr lang="en-US"/>
              <a:t>Edit Master text styles</a:t>
            </a:r>
          </a:p>
          <a:p>
            <a:pPr lvl="1"/>
            <a:r>
              <a:rPr lang="en-US"/>
              <a:t>Second level</a:t>
            </a:r>
          </a:p>
        </p:txBody>
      </p:sp>
      <p:sp>
        <p:nvSpPr>
          <p:cNvPr id="5" name="Date Placeholder 4">
            <a:extLst>
              <a:ext uri="{FF2B5EF4-FFF2-40B4-BE49-F238E27FC236}">
                <a16:creationId xmlns:a16="http://schemas.microsoft.com/office/drawing/2014/main" id="{BE865055-4BFD-D940-B23A-E0A78C8440D7}"/>
              </a:ext>
            </a:extLst>
          </p:cNvPr>
          <p:cNvSpPr>
            <a:spLocks noGrp="1"/>
          </p:cNvSpPr>
          <p:nvPr>
            <p:ph type="dt" sz="half" idx="13"/>
          </p:nvPr>
        </p:nvSpPr>
        <p:spPr/>
        <p:txBody>
          <a:bodyPr/>
          <a:lstStyle/>
          <a:p>
            <a:r>
              <a:rPr lang="en-US"/>
              <a:t>XX.XX.XXXX</a:t>
            </a:r>
          </a:p>
        </p:txBody>
      </p:sp>
      <p:sp>
        <p:nvSpPr>
          <p:cNvPr id="6" name="Footer Placeholder 5">
            <a:extLst>
              <a:ext uri="{FF2B5EF4-FFF2-40B4-BE49-F238E27FC236}">
                <a16:creationId xmlns:a16="http://schemas.microsoft.com/office/drawing/2014/main" id="{BDA7EF60-65D6-1A44-A899-D9FF0AD3D2AA}"/>
              </a:ext>
            </a:extLst>
          </p:cNvPr>
          <p:cNvSpPr>
            <a:spLocks noGrp="1"/>
          </p:cNvSpPr>
          <p:nvPr>
            <p:ph type="ftr" sz="quarter" idx="14"/>
          </p:nvPr>
        </p:nvSpPr>
        <p:spPr/>
        <p:txBody>
          <a:bodyPr/>
          <a:lstStyle/>
          <a:p>
            <a:r>
              <a:rPr lang="en-US" dirty="0"/>
              <a:t>Modify with Insert &gt; Header and Footer</a:t>
            </a:r>
          </a:p>
        </p:txBody>
      </p:sp>
      <p:sp>
        <p:nvSpPr>
          <p:cNvPr id="8" name="Slide Number Placeholder 7">
            <a:extLst>
              <a:ext uri="{FF2B5EF4-FFF2-40B4-BE49-F238E27FC236}">
                <a16:creationId xmlns:a16="http://schemas.microsoft.com/office/drawing/2014/main" id="{8F0FDACC-34F4-6744-AA11-B2BBBB94BBD6}"/>
              </a:ext>
            </a:extLst>
          </p:cNvPr>
          <p:cNvSpPr>
            <a:spLocks noGrp="1"/>
          </p:cNvSpPr>
          <p:nvPr>
            <p:ph type="sldNum" sz="quarter" idx="15"/>
          </p:nvPr>
        </p:nvSpPr>
        <p:spPr/>
        <p:txBody>
          <a:bodyPr/>
          <a:lstStyle/>
          <a:p>
            <a:fld id="{63DCA5C9-2E11-4C67-86EB-AE1DE127DC64}" type="slidenum">
              <a:rPr lang="en-US" smtClean="0"/>
              <a:pPr/>
              <a:t>‹#›</a:t>
            </a:fld>
            <a:endParaRPr lang="en-US" dirty="0"/>
          </a:p>
        </p:txBody>
      </p:sp>
    </p:spTree>
    <p:extLst>
      <p:ext uri="{BB962C8B-B14F-4D97-AF65-F5344CB8AC3E}">
        <p14:creationId xmlns:p14="http://schemas.microsoft.com/office/powerpoint/2010/main" val="1374784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_low ink">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199714B-714F-8249-B931-1BFAC99FB06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Text Placeholder 5">
            <a:extLst>
              <a:ext uri="{FF2B5EF4-FFF2-40B4-BE49-F238E27FC236}">
                <a16:creationId xmlns:a16="http://schemas.microsoft.com/office/drawing/2014/main" id="{E2B33552-D8EC-6241-9A0E-4AF7BBAA6FB9}"/>
              </a:ext>
            </a:extLst>
          </p:cNvPr>
          <p:cNvSpPr>
            <a:spLocks noGrp="1"/>
          </p:cNvSpPr>
          <p:nvPr>
            <p:ph type="body" sz="quarter" idx="12"/>
          </p:nvPr>
        </p:nvSpPr>
        <p:spPr>
          <a:xfrm>
            <a:off x="466725" y="1584325"/>
            <a:ext cx="7416799" cy="4676775"/>
          </a:xfrm>
        </p:spPr>
        <p:txBody>
          <a:bodyPr tIns="0" rIns="182880" bIns="2057400" anchor="ctr" anchorCtr="0">
            <a:normAutofit/>
          </a:bodyPr>
          <a:lstStyle>
            <a:lvl1pPr marL="0" indent="0">
              <a:buFont typeface="Arial" panose="020B0604020202020204" pitchFamily="34" charset="0"/>
              <a:buNone/>
              <a:defRPr sz="2400" b="0">
                <a:solidFill>
                  <a:schemeClr val="accent1"/>
                </a:solidFill>
              </a:defRPr>
            </a:lvl1pPr>
            <a:lvl2pPr marL="0" indent="-182880">
              <a:buClr>
                <a:schemeClr val="accent1"/>
              </a:buClr>
              <a:buFont typeface="System Font Regular"/>
              <a:buChar char="–"/>
              <a:defRPr sz="1200" b="1">
                <a:solidFill>
                  <a:schemeClr val="accent1"/>
                </a:solidFill>
              </a:defRPr>
            </a:lvl2pPr>
            <a:lvl3pPr marL="0" indent="0">
              <a:buNone/>
              <a:defRPr sz="2400" b="0">
                <a:solidFill>
                  <a:schemeClr val="accent1"/>
                </a:solidFill>
              </a:defRPr>
            </a:lvl3pPr>
            <a:lvl4pPr marL="0" indent="0">
              <a:buFont typeface="Arial" panose="020B0604020202020204" pitchFamily="34" charset="0"/>
              <a:buNone/>
              <a:defRPr sz="2400" b="0">
                <a:solidFill>
                  <a:schemeClr val="accent1"/>
                </a:solidFill>
              </a:defRPr>
            </a:lvl4pPr>
            <a:lvl5pPr marL="0" indent="0">
              <a:buFont typeface="Arial" panose="020B0604020202020204" pitchFamily="34" charset="0"/>
              <a:buNone/>
              <a:defRPr sz="2400" b="0">
                <a:solidFill>
                  <a:schemeClr val="accent1"/>
                </a:solidFill>
              </a:defRPr>
            </a:lvl5pPr>
            <a:lvl6pPr marL="0" indent="0">
              <a:buFont typeface="Arial" panose="020B0604020202020204" pitchFamily="34" charset="0"/>
              <a:buNone/>
              <a:defRPr sz="2400" b="0">
                <a:solidFill>
                  <a:schemeClr val="accent1"/>
                </a:solidFill>
              </a:defRPr>
            </a:lvl6pPr>
            <a:lvl7pPr marL="0" indent="0">
              <a:buFont typeface="Arial" panose="020B0604020202020204" pitchFamily="34" charset="0"/>
              <a:buNone/>
              <a:defRPr sz="2400" b="0">
                <a:solidFill>
                  <a:schemeClr val="accent1"/>
                </a:solidFill>
              </a:defRPr>
            </a:lvl7pPr>
            <a:lvl8pPr marL="0" indent="0">
              <a:buFont typeface="Arial" panose="020B0604020202020204" pitchFamily="34" charset="0"/>
              <a:buNone/>
              <a:defRPr sz="2400" b="0">
                <a:solidFill>
                  <a:schemeClr val="accent1"/>
                </a:solidFill>
              </a:defRPr>
            </a:lvl8pPr>
            <a:lvl9pPr marL="0" indent="0">
              <a:buFont typeface="Arial" panose="020B0604020202020204" pitchFamily="34" charset="0"/>
              <a:buNone/>
              <a:defRPr sz="2400" b="0">
                <a:solidFill>
                  <a:schemeClr val="accent1"/>
                </a:solidFill>
              </a:defRPr>
            </a:lvl9pPr>
          </a:lstStyle>
          <a:p>
            <a:pPr lvl="0"/>
            <a:r>
              <a:rPr lang="en-US"/>
              <a:t>Edit Master text styles</a:t>
            </a:r>
          </a:p>
          <a:p>
            <a:pPr lvl="1"/>
            <a:r>
              <a:rPr lang="en-US"/>
              <a:t>Second level</a:t>
            </a:r>
          </a:p>
        </p:txBody>
      </p:sp>
      <p:sp>
        <p:nvSpPr>
          <p:cNvPr id="5" name="Date Placeholder 4">
            <a:extLst>
              <a:ext uri="{FF2B5EF4-FFF2-40B4-BE49-F238E27FC236}">
                <a16:creationId xmlns:a16="http://schemas.microsoft.com/office/drawing/2014/main" id="{BE865055-4BFD-D940-B23A-E0A78C8440D7}"/>
              </a:ext>
            </a:extLst>
          </p:cNvPr>
          <p:cNvSpPr>
            <a:spLocks noGrp="1"/>
          </p:cNvSpPr>
          <p:nvPr>
            <p:ph type="dt" sz="half" idx="13"/>
          </p:nvPr>
        </p:nvSpPr>
        <p:spPr/>
        <p:txBody>
          <a:bodyPr/>
          <a:lstStyle/>
          <a:p>
            <a:r>
              <a:rPr lang="en-US"/>
              <a:t>XX.XX.XXXX</a:t>
            </a:r>
          </a:p>
        </p:txBody>
      </p:sp>
      <p:sp>
        <p:nvSpPr>
          <p:cNvPr id="6" name="Footer Placeholder 5">
            <a:extLst>
              <a:ext uri="{FF2B5EF4-FFF2-40B4-BE49-F238E27FC236}">
                <a16:creationId xmlns:a16="http://schemas.microsoft.com/office/drawing/2014/main" id="{BDA7EF60-65D6-1A44-A899-D9FF0AD3D2AA}"/>
              </a:ext>
            </a:extLst>
          </p:cNvPr>
          <p:cNvSpPr>
            <a:spLocks noGrp="1"/>
          </p:cNvSpPr>
          <p:nvPr>
            <p:ph type="ftr" sz="quarter" idx="14"/>
          </p:nvPr>
        </p:nvSpPr>
        <p:spPr/>
        <p:txBody>
          <a:bodyPr/>
          <a:lstStyle/>
          <a:p>
            <a:r>
              <a:rPr lang="en-US" dirty="0"/>
              <a:t>Modify with Insert &gt; Header and Footer</a:t>
            </a:r>
          </a:p>
        </p:txBody>
      </p:sp>
      <p:sp>
        <p:nvSpPr>
          <p:cNvPr id="8" name="Slide Number Placeholder 7">
            <a:extLst>
              <a:ext uri="{FF2B5EF4-FFF2-40B4-BE49-F238E27FC236}">
                <a16:creationId xmlns:a16="http://schemas.microsoft.com/office/drawing/2014/main" id="{8F0FDACC-34F4-6744-AA11-B2BBBB94BBD6}"/>
              </a:ext>
            </a:extLst>
          </p:cNvPr>
          <p:cNvSpPr>
            <a:spLocks noGrp="1"/>
          </p:cNvSpPr>
          <p:nvPr>
            <p:ph type="sldNum" sz="quarter" idx="15"/>
          </p:nvPr>
        </p:nvSpPr>
        <p:spPr/>
        <p:txBody>
          <a:bodyPr/>
          <a:lstStyle/>
          <a:p>
            <a:fld id="{63DCA5C9-2E11-4C67-86EB-AE1DE127DC64}" type="slidenum">
              <a:rPr lang="en-US" smtClean="0"/>
              <a:pPr/>
              <a:t>‹#›</a:t>
            </a:fld>
            <a:endParaRPr lang="en-US" dirty="0"/>
          </a:p>
        </p:txBody>
      </p:sp>
    </p:spTree>
    <p:extLst>
      <p:ext uri="{BB962C8B-B14F-4D97-AF65-F5344CB8AC3E}">
        <p14:creationId xmlns:p14="http://schemas.microsoft.com/office/powerpoint/2010/main" val="2095326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tem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BE865055-4BFD-D940-B23A-E0A78C8440D7}"/>
              </a:ext>
            </a:extLst>
          </p:cNvPr>
          <p:cNvSpPr>
            <a:spLocks noGrp="1"/>
          </p:cNvSpPr>
          <p:nvPr>
            <p:ph type="dt" sz="half" idx="13"/>
          </p:nvPr>
        </p:nvSpPr>
        <p:spPr/>
        <p:txBody>
          <a:bodyPr/>
          <a:lstStyle/>
          <a:p>
            <a:r>
              <a:rPr lang="en-US"/>
              <a:t>XX.XX.XXXX</a:t>
            </a:r>
          </a:p>
        </p:txBody>
      </p:sp>
      <p:sp>
        <p:nvSpPr>
          <p:cNvPr id="6" name="Footer Placeholder 5">
            <a:extLst>
              <a:ext uri="{FF2B5EF4-FFF2-40B4-BE49-F238E27FC236}">
                <a16:creationId xmlns:a16="http://schemas.microsoft.com/office/drawing/2014/main" id="{BDA7EF60-65D6-1A44-A899-D9FF0AD3D2AA}"/>
              </a:ext>
            </a:extLst>
          </p:cNvPr>
          <p:cNvSpPr>
            <a:spLocks noGrp="1"/>
          </p:cNvSpPr>
          <p:nvPr>
            <p:ph type="ftr" sz="quarter" idx="14"/>
          </p:nvPr>
        </p:nvSpPr>
        <p:spPr/>
        <p:txBody>
          <a:bodyPr/>
          <a:lstStyle/>
          <a:p>
            <a:r>
              <a:rPr lang="en-US" dirty="0"/>
              <a:t>Modify with Insert &gt; Header and Footer</a:t>
            </a:r>
          </a:p>
        </p:txBody>
      </p:sp>
      <p:sp>
        <p:nvSpPr>
          <p:cNvPr id="8" name="Slide Number Placeholder 7">
            <a:extLst>
              <a:ext uri="{FF2B5EF4-FFF2-40B4-BE49-F238E27FC236}">
                <a16:creationId xmlns:a16="http://schemas.microsoft.com/office/drawing/2014/main" id="{8F0FDACC-34F4-6744-AA11-B2BBBB94BBD6}"/>
              </a:ext>
            </a:extLst>
          </p:cNvPr>
          <p:cNvSpPr>
            <a:spLocks noGrp="1"/>
          </p:cNvSpPr>
          <p:nvPr>
            <p:ph type="sldNum" sz="quarter" idx="15"/>
          </p:nvPr>
        </p:nvSpPr>
        <p:spPr/>
        <p:txBody>
          <a:bodyPr/>
          <a:lstStyle/>
          <a:p>
            <a:fld id="{63DCA5C9-2E11-4C67-86EB-AE1DE127DC64}" type="slidenum">
              <a:rPr lang="en-US" smtClean="0"/>
              <a:pPr/>
              <a:t>‹#›</a:t>
            </a:fld>
            <a:endParaRPr lang="en-US" dirty="0"/>
          </a:p>
        </p:txBody>
      </p:sp>
      <p:sp>
        <p:nvSpPr>
          <p:cNvPr id="2" name="Title 1">
            <a:extLst>
              <a:ext uri="{FF2B5EF4-FFF2-40B4-BE49-F238E27FC236}">
                <a16:creationId xmlns:a16="http://schemas.microsoft.com/office/drawing/2014/main" id="{F30CC5E3-A676-F348-B64F-9A2A12662272}"/>
              </a:ext>
            </a:extLst>
          </p:cNvPr>
          <p:cNvSpPr>
            <a:spLocks noGrp="1"/>
          </p:cNvSpPr>
          <p:nvPr>
            <p:ph type="title"/>
          </p:nvPr>
        </p:nvSpPr>
        <p:spPr>
          <a:xfrm>
            <a:off x="466725" y="1584325"/>
            <a:ext cx="7416799" cy="4676775"/>
          </a:xfrm>
        </p:spPr>
        <p:txBody>
          <a:bodyPr tIns="0" rIns="182880" bIns="1737360" anchor="ctr" anchorCtr="0"/>
          <a:lstStyle>
            <a:lvl1pPr>
              <a:lnSpc>
                <a:spcPct val="100000"/>
              </a:lnSpc>
              <a:defRPr sz="3000" b="0">
                <a:solidFill>
                  <a:schemeClr val="accent1"/>
                </a:solidFill>
              </a:defRPr>
            </a:lvl1pPr>
          </a:lstStyle>
          <a:p>
            <a:r>
              <a:rPr lang="en-US"/>
              <a:t>Click to edit Master title style</a:t>
            </a:r>
          </a:p>
        </p:txBody>
      </p:sp>
    </p:spTree>
    <p:extLst>
      <p:ext uri="{BB962C8B-B14F-4D97-AF65-F5344CB8AC3E}">
        <p14:creationId xmlns:p14="http://schemas.microsoft.com/office/powerpoint/2010/main" val="3870001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tement_low ink">
    <p:bg>
      <p:bgPr>
        <a:solidFill>
          <a:schemeClr val="bg1"/>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BE865055-4BFD-D940-B23A-E0A78C8440D7}"/>
              </a:ext>
            </a:extLst>
          </p:cNvPr>
          <p:cNvSpPr>
            <a:spLocks noGrp="1"/>
          </p:cNvSpPr>
          <p:nvPr>
            <p:ph type="dt" sz="half" idx="13"/>
          </p:nvPr>
        </p:nvSpPr>
        <p:spPr/>
        <p:txBody>
          <a:bodyPr/>
          <a:lstStyle/>
          <a:p>
            <a:r>
              <a:rPr lang="en-US"/>
              <a:t>XX.XX.XXXX</a:t>
            </a:r>
          </a:p>
        </p:txBody>
      </p:sp>
      <p:sp>
        <p:nvSpPr>
          <p:cNvPr id="6" name="Footer Placeholder 5">
            <a:extLst>
              <a:ext uri="{FF2B5EF4-FFF2-40B4-BE49-F238E27FC236}">
                <a16:creationId xmlns:a16="http://schemas.microsoft.com/office/drawing/2014/main" id="{BDA7EF60-65D6-1A44-A899-D9FF0AD3D2AA}"/>
              </a:ext>
            </a:extLst>
          </p:cNvPr>
          <p:cNvSpPr>
            <a:spLocks noGrp="1"/>
          </p:cNvSpPr>
          <p:nvPr>
            <p:ph type="ftr" sz="quarter" idx="14"/>
          </p:nvPr>
        </p:nvSpPr>
        <p:spPr/>
        <p:txBody>
          <a:bodyPr/>
          <a:lstStyle/>
          <a:p>
            <a:r>
              <a:rPr lang="en-US" dirty="0"/>
              <a:t>Modify with Insert &gt; Header and Footer</a:t>
            </a:r>
          </a:p>
        </p:txBody>
      </p:sp>
      <p:sp>
        <p:nvSpPr>
          <p:cNvPr id="8" name="Slide Number Placeholder 7">
            <a:extLst>
              <a:ext uri="{FF2B5EF4-FFF2-40B4-BE49-F238E27FC236}">
                <a16:creationId xmlns:a16="http://schemas.microsoft.com/office/drawing/2014/main" id="{8F0FDACC-34F4-6744-AA11-B2BBBB94BBD6}"/>
              </a:ext>
            </a:extLst>
          </p:cNvPr>
          <p:cNvSpPr>
            <a:spLocks noGrp="1"/>
          </p:cNvSpPr>
          <p:nvPr>
            <p:ph type="sldNum" sz="quarter" idx="15"/>
          </p:nvPr>
        </p:nvSpPr>
        <p:spPr/>
        <p:txBody>
          <a:bodyPr/>
          <a:lstStyle/>
          <a:p>
            <a:fld id="{63DCA5C9-2E11-4C67-86EB-AE1DE127DC64}" type="slidenum">
              <a:rPr lang="en-US" smtClean="0"/>
              <a:pPr/>
              <a:t>‹#›</a:t>
            </a:fld>
            <a:endParaRPr lang="en-US" dirty="0"/>
          </a:p>
        </p:txBody>
      </p:sp>
      <p:sp>
        <p:nvSpPr>
          <p:cNvPr id="2" name="Title 1">
            <a:extLst>
              <a:ext uri="{FF2B5EF4-FFF2-40B4-BE49-F238E27FC236}">
                <a16:creationId xmlns:a16="http://schemas.microsoft.com/office/drawing/2014/main" id="{F30CC5E3-A676-F348-B64F-9A2A12662272}"/>
              </a:ext>
            </a:extLst>
          </p:cNvPr>
          <p:cNvSpPr>
            <a:spLocks noGrp="1"/>
          </p:cNvSpPr>
          <p:nvPr>
            <p:ph type="title"/>
          </p:nvPr>
        </p:nvSpPr>
        <p:spPr>
          <a:xfrm>
            <a:off x="466725" y="1584325"/>
            <a:ext cx="7416799" cy="4676775"/>
          </a:xfrm>
        </p:spPr>
        <p:txBody>
          <a:bodyPr tIns="0" rIns="182880" bIns="1737360" anchor="ctr" anchorCtr="0"/>
          <a:lstStyle>
            <a:lvl1pPr>
              <a:lnSpc>
                <a:spcPct val="100000"/>
              </a:lnSpc>
              <a:defRPr sz="3000" b="0">
                <a:solidFill>
                  <a:schemeClr val="accent2"/>
                </a:solidFill>
              </a:defRPr>
            </a:lvl1pPr>
          </a:lstStyle>
          <a:p>
            <a:r>
              <a:rPr lang="en-US"/>
              <a:t>Click to edit Master title style</a:t>
            </a:r>
          </a:p>
        </p:txBody>
      </p:sp>
    </p:spTree>
    <p:extLst>
      <p:ext uri="{BB962C8B-B14F-4D97-AF65-F5344CB8AC3E}">
        <p14:creationId xmlns:p14="http://schemas.microsoft.com/office/powerpoint/2010/main" val="970591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1col">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863D6A7-88A5-E44F-8183-AEF6D7F5F28E}"/>
              </a:ext>
            </a:extLst>
          </p:cNvPr>
          <p:cNvSpPr>
            <a:spLocks noGrp="1"/>
          </p:cNvSpPr>
          <p:nvPr>
            <p:ph type="ftr" sz="quarter" idx="10"/>
          </p:nvPr>
        </p:nvSpPr>
        <p:spPr/>
        <p:txBody>
          <a:bodyPr/>
          <a:lstStyle/>
          <a:p>
            <a:r>
              <a:rPr lang="en-US" dirty="0"/>
              <a:t>Modify with Insert &gt; Header and Footer</a:t>
            </a:r>
          </a:p>
        </p:txBody>
      </p:sp>
      <p:sp>
        <p:nvSpPr>
          <p:cNvPr id="4" name="Slide Number Placeholder 3">
            <a:extLst>
              <a:ext uri="{FF2B5EF4-FFF2-40B4-BE49-F238E27FC236}">
                <a16:creationId xmlns:a16="http://schemas.microsoft.com/office/drawing/2014/main" id="{B8BA9DE8-E46C-2749-B0B2-5ADDEB5B1D3C}"/>
              </a:ext>
            </a:extLst>
          </p:cNvPr>
          <p:cNvSpPr>
            <a:spLocks noGrp="1"/>
          </p:cNvSpPr>
          <p:nvPr>
            <p:ph type="sldNum" sz="quarter" idx="11"/>
          </p:nvPr>
        </p:nvSpPr>
        <p:spPr/>
        <p:txBody>
          <a:bodyPr/>
          <a:lstStyle/>
          <a:p>
            <a:pPr lvl="8"/>
            <a:fld id="{63DCA5C9-2E11-4C67-86EB-AE1DE127DC64}" type="slidenum">
              <a:rPr lang="en-US" smtClean="0"/>
              <a:pPr lvl="8"/>
              <a:t>‹#›</a:t>
            </a:fld>
            <a:endParaRPr lang="en-US" dirty="0"/>
          </a:p>
        </p:txBody>
      </p:sp>
      <p:sp>
        <p:nvSpPr>
          <p:cNvPr id="9" name="Content Placeholder 8">
            <a:extLst>
              <a:ext uri="{FF2B5EF4-FFF2-40B4-BE49-F238E27FC236}">
                <a16:creationId xmlns:a16="http://schemas.microsoft.com/office/drawing/2014/main" id="{71915052-D43B-2341-9EEF-BF86700831C1}"/>
              </a:ext>
            </a:extLst>
          </p:cNvPr>
          <p:cNvSpPr>
            <a:spLocks noGrp="1"/>
          </p:cNvSpPr>
          <p:nvPr>
            <p:ph sz="quarter" idx="12"/>
          </p:nvPr>
        </p:nvSpPr>
        <p:spPr>
          <a:xfrm>
            <a:off x="466725" y="1584324"/>
            <a:ext cx="11258550" cy="4676776"/>
          </a:xfrm>
        </p:spPr>
        <p:txBody>
          <a:bodyPr rIns="1938528"/>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22CD5F2E-8E58-A14B-B80C-9B6594482EB6}"/>
              </a:ext>
            </a:extLst>
          </p:cNvPr>
          <p:cNvCxnSpPr>
            <a:cxnSpLocks/>
          </p:cNvCxnSpPr>
          <p:nvPr userDrawn="1"/>
        </p:nvCxnSpPr>
        <p:spPr>
          <a:xfrm>
            <a:off x="466725" y="1325563"/>
            <a:ext cx="1125855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Date Placeholder 13">
            <a:extLst>
              <a:ext uri="{FF2B5EF4-FFF2-40B4-BE49-F238E27FC236}">
                <a16:creationId xmlns:a16="http://schemas.microsoft.com/office/drawing/2014/main" id="{A73E81F0-30EC-604C-95CA-DB8CC6CADABA}"/>
              </a:ext>
            </a:extLst>
          </p:cNvPr>
          <p:cNvSpPr>
            <a:spLocks noGrp="1"/>
          </p:cNvSpPr>
          <p:nvPr>
            <p:ph type="dt" sz="half" idx="2"/>
          </p:nvPr>
        </p:nvSpPr>
        <p:spPr>
          <a:xfrm>
            <a:off x="891117" y="6400970"/>
            <a:ext cx="1070187" cy="208758"/>
          </a:xfrm>
          <a:prstGeom prst="rect">
            <a:avLst/>
          </a:prstGeom>
        </p:spPr>
        <p:txBody>
          <a:bodyPr vert="horz" lIns="0" tIns="0" rIns="0" bIns="0" rtlCol="0" anchor="b" anchorCtr="0"/>
          <a:lstStyle>
            <a:lvl1pPr algn="ctr">
              <a:defRPr sz="800">
                <a:solidFill>
                  <a:schemeClr val="accent1"/>
                </a:solidFill>
              </a:defRPr>
            </a:lvl1pPr>
            <a:lvl2pPr marL="0" algn="ctr">
              <a:defRPr sz="800">
                <a:solidFill>
                  <a:schemeClr val="accent1"/>
                </a:solidFill>
              </a:defRPr>
            </a:lvl2pPr>
            <a:lvl3pPr marL="0" algn="ctr">
              <a:defRPr sz="800">
                <a:solidFill>
                  <a:schemeClr val="accent1"/>
                </a:solidFill>
              </a:defRPr>
            </a:lvl3pPr>
            <a:lvl4pPr marL="0" algn="ctr">
              <a:defRPr sz="800">
                <a:solidFill>
                  <a:schemeClr val="accent1"/>
                </a:solidFill>
              </a:defRPr>
            </a:lvl4pPr>
            <a:lvl5pPr marL="0" algn="ctr">
              <a:defRPr sz="800">
                <a:solidFill>
                  <a:schemeClr val="accent1"/>
                </a:solidFill>
              </a:defRPr>
            </a:lvl5pPr>
            <a:lvl6pPr marL="0" algn="ctr">
              <a:defRPr sz="800">
                <a:solidFill>
                  <a:schemeClr val="accent1"/>
                </a:solidFill>
              </a:defRPr>
            </a:lvl6pPr>
            <a:lvl7pPr marL="0" algn="ctr">
              <a:defRPr sz="800">
                <a:solidFill>
                  <a:schemeClr val="accent1"/>
                </a:solidFill>
              </a:defRPr>
            </a:lvl7pPr>
            <a:lvl8pPr marL="0" algn="ctr">
              <a:defRPr sz="800">
                <a:solidFill>
                  <a:schemeClr val="accent1"/>
                </a:solidFill>
              </a:defRPr>
            </a:lvl8pPr>
            <a:lvl9pPr marL="0" algn="ctr">
              <a:defRPr sz="800">
                <a:solidFill>
                  <a:schemeClr val="accent1"/>
                </a:solidFill>
              </a:defRPr>
            </a:lvl9pPr>
          </a:lstStyle>
          <a:p>
            <a:r>
              <a:rPr lang="en-US"/>
              <a:t>XX.XX.XXXX</a:t>
            </a:r>
          </a:p>
        </p:txBody>
      </p:sp>
      <p:sp>
        <p:nvSpPr>
          <p:cNvPr id="2" name="Title 1">
            <a:extLst>
              <a:ext uri="{FF2B5EF4-FFF2-40B4-BE49-F238E27FC236}">
                <a16:creationId xmlns:a16="http://schemas.microsoft.com/office/drawing/2014/main" id="{C7D35AA9-2F43-3343-BA48-1CA2E63224A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13096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2col">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1915052-D43B-2341-9EEF-BF86700831C1}"/>
              </a:ext>
            </a:extLst>
          </p:cNvPr>
          <p:cNvSpPr>
            <a:spLocks noGrp="1"/>
          </p:cNvSpPr>
          <p:nvPr>
            <p:ph sz="quarter" idx="12"/>
          </p:nvPr>
        </p:nvSpPr>
        <p:spPr>
          <a:xfrm>
            <a:off x="466725" y="1584324"/>
            <a:ext cx="5497513" cy="467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74290614-5015-FC49-9E9D-A9E87844B58D}"/>
              </a:ext>
            </a:extLst>
          </p:cNvPr>
          <p:cNvSpPr>
            <a:spLocks noGrp="1"/>
          </p:cNvSpPr>
          <p:nvPr>
            <p:ph sz="quarter" idx="13"/>
          </p:nvPr>
        </p:nvSpPr>
        <p:spPr>
          <a:xfrm>
            <a:off x="6238875" y="1584324"/>
            <a:ext cx="5497513" cy="46767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1C4742D5-3A05-9045-B74A-D3F962B802D0}"/>
              </a:ext>
            </a:extLst>
          </p:cNvPr>
          <p:cNvSpPr>
            <a:spLocks noGrp="1"/>
          </p:cNvSpPr>
          <p:nvPr>
            <p:ph type="dt" sz="half" idx="14"/>
          </p:nvPr>
        </p:nvSpPr>
        <p:spPr/>
        <p:txBody>
          <a:bodyPr/>
          <a:lstStyle/>
          <a:p>
            <a:r>
              <a:rPr lang="en-US"/>
              <a:t>XX.XX.XXXX</a:t>
            </a:r>
          </a:p>
        </p:txBody>
      </p:sp>
      <p:sp>
        <p:nvSpPr>
          <p:cNvPr id="11" name="Footer Placeholder 10">
            <a:extLst>
              <a:ext uri="{FF2B5EF4-FFF2-40B4-BE49-F238E27FC236}">
                <a16:creationId xmlns:a16="http://schemas.microsoft.com/office/drawing/2014/main" id="{D3FE8545-7798-1641-AF94-65B0020EBC8E}"/>
              </a:ext>
            </a:extLst>
          </p:cNvPr>
          <p:cNvSpPr>
            <a:spLocks noGrp="1"/>
          </p:cNvSpPr>
          <p:nvPr>
            <p:ph type="ftr" sz="quarter" idx="15"/>
          </p:nvPr>
        </p:nvSpPr>
        <p:spPr/>
        <p:txBody>
          <a:bodyPr/>
          <a:lstStyle/>
          <a:p>
            <a:r>
              <a:rPr lang="en-US" dirty="0"/>
              <a:t>Modify with Insert &gt; Header and Footer</a:t>
            </a:r>
          </a:p>
        </p:txBody>
      </p:sp>
      <p:sp>
        <p:nvSpPr>
          <p:cNvPr id="12" name="Slide Number Placeholder 11">
            <a:extLst>
              <a:ext uri="{FF2B5EF4-FFF2-40B4-BE49-F238E27FC236}">
                <a16:creationId xmlns:a16="http://schemas.microsoft.com/office/drawing/2014/main" id="{BB145867-33F4-7942-A468-63972ECBADF5}"/>
              </a:ext>
            </a:extLst>
          </p:cNvPr>
          <p:cNvSpPr>
            <a:spLocks noGrp="1"/>
          </p:cNvSpPr>
          <p:nvPr>
            <p:ph type="sldNum" sz="quarter" idx="16"/>
          </p:nvPr>
        </p:nvSpPr>
        <p:spPr/>
        <p:txBody>
          <a:bodyPr/>
          <a:lstStyle/>
          <a:p>
            <a:fld id="{63DCA5C9-2E11-4C67-86EB-AE1DE127DC64}" type="slidenum">
              <a:rPr lang="en-US" smtClean="0"/>
              <a:pPr/>
              <a:t>‹#›</a:t>
            </a:fld>
            <a:endParaRPr lang="en-US" dirty="0"/>
          </a:p>
        </p:txBody>
      </p:sp>
      <p:sp>
        <p:nvSpPr>
          <p:cNvPr id="2" name="Title 1">
            <a:extLst>
              <a:ext uri="{FF2B5EF4-FFF2-40B4-BE49-F238E27FC236}">
                <a16:creationId xmlns:a16="http://schemas.microsoft.com/office/drawing/2014/main" id="{0501C0A9-E7F2-E043-948A-B1E2EA474B8B}"/>
              </a:ext>
            </a:extLst>
          </p:cNvPr>
          <p:cNvSpPr>
            <a:spLocks noGrp="1"/>
          </p:cNvSpPr>
          <p:nvPr>
            <p:ph type="title"/>
          </p:nvPr>
        </p:nvSpPr>
        <p:spPr/>
        <p:txBody>
          <a:bodyPr/>
          <a:lstStyle/>
          <a:p>
            <a:r>
              <a:rPr lang="en-US"/>
              <a:t>Click to edit Master title style</a:t>
            </a:r>
          </a:p>
        </p:txBody>
      </p:sp>
      <p:cxnSp>
        <p:nvCxnSpPr>
          <p:cNvPr id="14" name="Straight Connector 13">
            <a:extLst>
              <a:ext uri="{FF2B5EF4-FFF2-40B4-BE49-F238E27FC236}">
                <a16:creationId xmlns:a16="http://schemas.microsoft.com/office/drawing/2014/main" id="{8A5F8FA7-0E8B-AC4B-9A04-27BD3889EBF9}"/>
              </a:ext>
            </a:extLst>
          </p:cNvPr>
          <p:cNvCxnSpPr>
            <a:cxnSpLocks/>
          </p:cNvCxnSpPr>
          <p:nvPr userDrawn="1"/>
        </p:nvCxnSpPr>
        <p:spPr>
          <a:xfrm>
            <a:off x="466725" y="1325563"/>
            <a:ext cx="1125855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9420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3col">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863D6A7-88A5-E44F-8183-AEF6D7F5F28E}"/>
              </a:ext>
            </a:extLst>
          </p:cNvPr>
          <p:cNvSpPr>
            <a:spLocks noGrp="1"/>
          </p:cNvSpPr>
          <p:nvPr>
            <p:ph type="ftr" sz="quarter" idx="10"/>
          </p:nvPr>
        </p:nvSpPr>
        <p:spPr/>
        <p:txBody>
          <a:bodyPr/>
          <a:lstStyle/>
          <a:p>
            <a:r>
              <a:rPr lang="en-US" dirty="0"/>
              <a:t>Modify with Insert &gt; Header and Footer</a:t>
            </a:r>
          </a:p>
        </p:txBody>
      </p:sp>
      <p:sp>
        <p:nvSpPr>
          <p:cNvPr id="4" name="Slide Number Placeholder 3">
            <a:extLst>
              <a:ext uri="{FF2B5EF4-FFF2-40B4-BE49-F238E27FC236}">
                <a16:creationId xmlns:a16="http://schemas.microsoft.com/office/drawing/2014/main" id="{B8BA9DE8-E46C-2749-B0B2-5ADDEB5B1D3C}"/>
              </a:ext>
            </a:extLst>
          </p:cNvPr>
          <p:cNvSpPr>
            <a:spLocks noGrp="1"/>
          </p:cNvSpPr>
          <p:nvPr>
            <p:ph type="sldNum" sz="quarter" idx="11"/>
          </p:nvPr>
        </p:nvSpPr>
        <p:spPr/>
        <p:txBody>
          <a:bodyPr/>
          <a:lstStyle/>
          <a:p>
            <a:pPr lvl="8"/>
            <a:fld id="{63DCA5C9-2E11-4C67-86EB-AE1DE127DC64}" type="slidenum">
              <a:rPr lang="en-US" smtClean="0"/>
              <a:pPr lvl="8"/>
              <a:t>‹#›</a:t>
            </a:fld>
            <a:endParaRPr lang="en-US" dirty="0"/>
          </a:p>
        </p:txBody>
      </p:sp>
      <p:sp>
        <p:nvSpPr>
          <p:cNvPr id="9" name="Content Placeholder 8">
            <a:extLst>
              <a:ext uri="{FF2B5EF4-FFF2-40B4-BE49-F238E27FC236}">
                <a16:creationId xmlns:a16="http://schemas.microsoft.com/office/drawing/2014/main" id="{71915052-D43B-2341-9EEF-BF86700831C1}"/>
              </a:ext>
            </a:extLst>
          </p:cNvPr>
          <p:cNvSpPr>
            <a:spLocks noGrp="1"/>
          </p:cNvSpPr>
          <p:nvPr>
            <p:ph sz="quarter" idx="12"/>
          </p:nvPr>
        </p:nvSpPr>
        <p:spPr>
          <a:xfrm>
            <a:off x="466725" y="1584324"/>
            <a:ext cx="3567113" cy="467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74290614-5015-FC49-9E9D-A9E87844B58D}"/>
              </a:ext>
            </a:extLst>
          </p:cNvPr>
          <p:cNvSpPr>
            <a:spLocks noGrp="1"/>
          </p:cNvSpPr>
          <p:nvPr>
            <p:ph sz="quarter" idx="13"/>
          </p:nvPr>
        </p:nvSpPr>
        <p:spPr>
          <a:xfrm>
            <a:off x="4308475" y="1584325"/>
            <a:ext cx="3575049" cy="46767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a:extLst>
              <a:ext uri="{FF2B5EF4-FFF2-40B4-BE49-F238E27FC236}">
                <a16:creationId xmlns:a16="http://schemas.microsoft.com/office/drawing/2014/main" id="{5ADD0FD0-82F6-6249-86EF-808648B0682B}"/>
              </a:ext>
            </a:extLst>
          </p:cNvPr>
          <p:cNvSpPr>
            <a:spLocks noGrp="1"/>
          </p:cNvSpPr>
          <p:nvPr>
            <p:ph sz="quarter" idx="14"/>
          </p:nvPr>
        </p:nvSpPr>
        <p:spPr>
          <a:xfrm>
            <a:off x="8172450" y="1584324"/>
            <a:ext cx="3552825" cy="467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447CAEDB-ABB8-1842-AE19-7725B4CAB22E}"/>
              </a:ext>
            </a:extLst>
          </p:cNvPr>
          <p:cNvSpPr>
            <a:spLocks noGrp="1"/>
          </p:cNvSpPr>
          <p:nvPr>
            <p:ph type="dt" sz="half" idx="15"/>
          </p:nvPr>
        </p:nvSpPr>
        <p:spPr/>
        <p:txBody>
          <a:bodyPr/>
          <a:lstStyle/>
          <a:p>
            <a:r>
              <a:rPr lang="en-US"/>
              <a:t>XX.XX.XXXX</a:t>
            </a:r>
          </a:p>
        </p:txBody>
      </p:sp>
      <p:sp>
        <p:nvSpPr>
          <p:cNvPr id="2" name="Title 1">
            <a:extLst>
              <a:ext uri="{FF2B5EF4-FFF2-40B4-BE49-F238E27FC236}">
                <a16:creationId xmlns:a16="http://schemas.microsoft.com/office/drawing/2014/main" id="{ED271D53-83D4-0142-88D2-21B34455C649}"/>
              </a:ext>
            </a:extLst>
          </p:cNvPr>
          <p:cNvSpPr>
            <a:spLocks noGrp="1"/>
          </p:cNvSpPr>
          <p:nvPr>
            <p:ph type="title"/>
          </p:nvPr>
        </p:nvSpPr>
        <p:spPr/>
        <p:txBody>
          <a:bodyPr/>
          <a:lstStyle/>
          <a:p>
            <a:r>
              <a:rPr lang="en-US"/>
              <a:t>Click to edit Master title style</a:t>
            </a:r>
          </a:p>
        </p:txBody>
      </p:sp>
      <p:cxnSp>
        <p:nvCxnSpPr>
          <p:cNvPr id="12" name="Straight Connector 11">
            <a:extLst>
              <a:ext uri="{FF2B5EF4-FFF2-40B4-BE49-F238E27FC236}">
                <a16:creationId xmlns:a16="http://schemas.microsoft.com/office/drawing/2014/main" id="{E638CA74-93B7-F445-8D0F-582527E50ADD}"/>
              </a:ext>
            </a:extLst>
          </p:cNvPr>
          <p:cNvCxnSpPr>
            <a:cxnSpLocks/>
          </p:cNvCxnSpPr>
          <p:nvPr userDrawn="1"/>
        </p:nvCxnSpPr>
        <p:spPr>
          <a:xfrm>
            <a:off x="466725" y="1325563"/>
            <a:ext cx="1125855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3673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2col image">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863D6A7-88A5-E44F-8183-AEF6D7F5F28E}"/>
              </a:ext>
            </a:extLst>
          </p:cNvPr>
          <p:cNvSpPr>
            <a:spLocks noGrp="1"/>
          </p:cNvSpPr>
          <p:nvPr>
            <p:ph type="ftr" sz="quarter" idx="10"/>
          </p:nvPr>
        </p:nvSpPr>
        <p:spPr/>
        <p:txBody>
          <a:bodyPr/>
          <a:lstStyle/>
          <a:p>
            <a:r>
              <a:rPr lang="en-US" dirty="0"/>
              <a:t>Modify with Insert &gt; Header and Footer</a:t>
            </a:r>
          </a:p>
        </p:txBody>
      </p:sp>
      <p:sp>
        <p:nvSpPr>
          <p:cNvPr id="4" name="Slide Number Placeholder 3">
            <a:extLst>
              <a:ext uri="{FF2B5EF4-FFF2-40B4-BE49-F238E27FC236}">
                <a16:creationId xmlns:a16="http://schemas.microsoft.com/office/drawing/2014/main" id="{B8BA9DE8-E46C-2749-B0B2-5ADDEB5B1D3C}"/>
              </a:ext>
            </a:extLst>
          </p:cNvPr>
          <p:cNvSpPr>
            <a:spLocks noGrp="1"/>
          </p:cNvSpPr>
          <p:nvPr>
            <p:ph type="sldNum" sz="quarter" idx="11"/>
          </p:nvPr>
        </p:nvSpPr>
        <p:spPr/>
        <p:txBody>
          <a:bodyPr/>
          <a:lstStyle/>
          <a:p>
            <a:pPr lvl="8"/>
            <a:fld id="{63DCA5C9-2E11-4C67-86EB-AE1DE127DC64}" type="slidenum">
              <a:rPr lang="en-US" smtClean="0"/>
              <a:pPr lvl="8"/>
              <a:t>‹#›</a:t>
            </a:fld>
            <a:endParaRPr lang="en-US" dirty="0"/>
          </a:p>
        </p:txBody>
      </p:sp>
      <p:sp>
        <p:nvSpPr>
          <p:cNvPr id="9" name="Content Placeholder 8">
            <a:extLst>
              <a:ext uri="{FF2B5EF4-FFF2-40B4-BE49-F238E27FC236}">
                <a16:creationId xmlns:a16="http://schemas.microsoft.com/office/drawing/2014/main" id="{71915052-D43B-2341-9EEF-BF86700831C1}"/>
              </a:ext>
            </a:extLst>
          </p:cNvPr>
          <p:cNvSpPr>
            <a:spLocks noGrp="1"/>
          </p:cNvSpPr>
          <p:nvPr>
            <p:ph sz="quarter" idx="12"/>
          </p:nvPr>
        </p:nvSpPr>
        <p:spPr>
          <a:xfrm>
            <a:off x="466725" y="1584324"/>
            <a:ext cx="5497513" cy="467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16">
            <a:extLst>
              <a:ext uri="{FF2B5EF4-FFF2-40B4-BE49-F238E27FC236}">
                <a16:creationId xmlns:a16="http://schemas.microsoft.com/office/drawing/2014/main" id="{F22DB92E-0BE0-1049-8105-20C747BD0174}"/>
              </a:ext>
            </a:extLst>
          </p:cNvPr>
          <p:cNvSpPr>
            <a:spLocks noGrp="1"/>
          </p:cNvSpPr>
          <p:nvPr>
            <p:ph type="pic" sz="quarter" idx="15"/>
          </p:nvPr>
        </p:nvSpPr>
        <p:spPr>
          <a:xfrm>
            <a:off x="6238875" y="1584326"/>
            <a:ext cx="5486399" cy="4365212"/>
          </a:xfrm>
          <a:pattFill prst="pct80">
            <a:fgClr>
              <a:schemeClr val="bg1"/>
            </a:fgClr>
            <a:bgClr>
              <a:schemeClr val="bg1">
                <a:lumMod val="75000"/>
              </a:schemeClr>
            </a:bgClr>
          </a:pattFill>
        </p:spPr>
        <p:txBody>
          <a:bodyPr tIns="731520" anchor="ctr"/>
          <a:lstStyle>
            <a:lvl1pPr algn="ctr">
              <a:defRPr/>
            </a:lvl1pPr>
          </a:lstStyle>
          <a:p>
            <a:r>
              <a:rPr lang="en-US"/>
              <a:t>Click icon to add picture</a:t>
            </a:r>
            <a:endParaRPr lang="en-US" dirty="0"/>
          </a:p>
        </p:txBody>
      </p:sp>
      <p:sp>
        <p:nvSpPr>
          <p:cNvPr id="5" name="Title 4">
            <a:extLst>
              <a:ext uri="{FF2B5EF4-FFF2-40B4-BE49-F238E27FC236}">
                <a16:creationId xmlns:a16="http://schemas.microsoft.com/office/drawing/2014/main" id="{E2F20306-76C8-3F45-B94F-CF2A1C22C390}"/>
              </a:ext>
            </a:extLst>
          </p:cNvPr>
          <p:cNvSpPr>
            <a:spLocks noGrp="1"/>
          </p:cNvSpPr>
          <p:nvPr>
            <p:ph type="title"/>
          </p:nvPr>
        </p:nvSpPr>
        <p:spPr/>
        <p:txBody>
          <a:bodyPr/>
          <a:lstStyle/>
          <a:p>
            <a:r>
              <a:rPr lang="en-US"/>
              <a:t>Click to edit Master title style</a:t>
            </a:r>
          </a:p>
        </p:txBody>
      </p:sp>
      <p:sp>
        <p:nvSpPr>
          <p:cNvPr id="8" name="Date Placeholder 7">
            <a:extLst>
              <a:ext uri="{FF2B5EF4-FFF2-40B4-BE49-F238E27FC236}">
                <a16:creationId xmlns:a16="http://schemas.microsoft.com/office/drawing/2014/main" id="{3758BB88-1D88-A945-9F87-457DB1E02996}"/>
              </a:ext>
            </a:extLst>
          </p:cNvPr>
          <p:cNvSpPr>
            <a:spLocks noGrp="1"/>
          </p:cNvSpPr>
          <p:nvPr>
            <p:ph type="dt" sz="half" idx="16"/>
          </p:nvPr>
        </p:nvSpPr>
        <p:spPr/>
        <p:txBody>
          <a:bodyPr/>
          <a:lstStyle/>
          <a:p>
            <a:r>
              <a:rPr lang="en-US"/>
              <a:t>XX.XX.XXXX</a:t>
            </a:r>
          </a:p>
        </p:txBody>
      </p:sp>
      <p:cxnSp>
        <p:nvCxnSpPr>
          <p:cNvPr id="12" name="Straight Connector 11">
            <a:extLst>
              <a:ext uri="{FF2B5EF4-FFF2-40B4-BE49-F238E27FC236}">
                <a16:creationId xmlns:a16="http://schemas.microsoft.com/office/drawing/2014/main" id="{CEE122B8-2BA6-D444-B9FC-8EE2551015AF}"/>
              </a:ext>
            </a:extLst>
          </p:cNvPr>
          <p:cNvCxnSpPr>
            <a:cxnSpLocks/>
          </p:cNvCxnSpPr>
          <p:nvPr userDrawn="1"/>
        </p:nvCxnSpPr>
        <p:spPr>
          <a:xfrm>
            <a:off x="466725" y="1325563"/>
            <a:ext cx="1125855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62402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2col caption">
    <p:bg>
      <p:bgPr>
        <a:solidFill>
          <a:schemeClr val="bg1"/>
        </a:solid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1915052-D43B-2341-9EEF-BF86700831C1}"/>
              </a:ext>
            </a:extLst>
          </p:cNvPr>
          <p:cNvSpPr>
            <a:spLocks noGrp="1"/>
          </p:cNvSpPr>
          <p:nvPr>
            <p:ph sz="quarter" idx="12"/>
          </p:nvPr>
        </p:nvSpPr>
        <p:spPr>
          <a:xfrm>
            <a:off x="466725" y="1584324"/>
            <a:ext cx="5497513" cy="467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16">
            <a:extLst>
              <a:ext uri="{FF2B5EF4-FFF2-40B4-BE49-F238E27FC236}">
                <a16:creationId xmlns:a16="http://schemas.microsoft.com/office/drawing/2014/main" id="{F22DB92E-0BE0-1049-8105-20C747BD0174}"/>
              </a:ext>
            </a:extLst>
          </p:cNvPr>
          <p:cNvSpPr>
            <a:spLocks noGrp="1"/>
          </p:cNvSpPr>
          <p:nvPr>
            <p:ph type="pic" sz="quarter" idx="15"/>
          </p:nvPr>
        </p:nvSpPr>
        <p:spPr>
          <a:xfrm>
            <a:off x="6238875" y="1584327"/>
            <a:ext cx="5497513" cy="3747695"/>
          </a:xfrm>
          <a:pattFill prst="pct80">
            <a:fgClr>
              <a:schemeClr val="bg1"/>
            </a:fgClr>
            <a:bgClr>
              <a:schemeClr val="bg1">
                <a:lumMod val="75000"/>
              </a:schemeClr>
            </a:bgClr>
          </a:pattFill>
        </p:spPr>
        <p:txBody>
          <a:bodyPr tIns="731520" anchor="ctr"/>
          <a:lstStyle>
            <a:lvl1pPr algn="ctr">
              <a:defRPr/>
            </a:lvl1pPr>
          </a:lstStyle>
          <a:p>
            <a:r>
              <a:rPr lang="en-US"/>
              <a:t>Click icon to add picture</a:t>
            </a:r>
            <a:endParaRPr lang="en-US" dirty="0"/>
          </a:p>
        </p:txBody>
      </p:sp>
      <p:sp>
        <p:nvSpPr>
          <p:cNvPr id="5" name="Title 4">
            <a:extLst>
              <a:ext uri="{FF2B5EF4-FFF2-40B4-BE49-F238E27FC236}">
                <a16:creationId xmlns:a16="http://schemas.microsoft.com/office/drawing/2014/main" id="{E2F20306-76C8-3F45-B94F-CF2A1C22C390}"/>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990FC0A0-8890-FA4A-A265-675F16FD344D}"/>
              </a:ext>
            </a:extLst>
          </p:cNvPr>
          <p:cNvSpPr>
            <a:spLocks noGrp="1"/>
          </p:cNvSpPr>
          <p:nvPr>
            <p:ph type="body" sz="quarter" idx="17"/>
          </p:nvPr>
        </p:nvSpPr>
        <p:spPr>
          <a:xfrm>
            <a:off x="6238875" y="5332022"/>
            <a:ext cx="5486400" cy="929079"/>
          </a:xfrm>
        </p:spPr>
        <p:txBody>
          <a:bodyPr tIns="137160"/>
          <a:lstStyle>
            <a:lvl1pPr>
              <a:defRPr sz="900" b="1">
                <a:solidFill>
                  <a:schemeClr val="accent1"/>
                </a:solidFill>
              </a:defRPr>
            </a:lvl1pPr>
            <a:lvl2pPr>
              <a:defRPr sz="900"/>
            </a:lvl2pPr>
            <a:lvl3pPr marL="0" indent="0">
              <a:buFontTx/>
              <a:buNone/>
              <a:defRPr sz="900" b="1">
                <a:solidFill>
                  <a:schemeClr val="accent1"/>
                </a:solidFill>
              </a:defRPr>
            </a:lvl3pPr>
            <a:lvl4pPr marL="0" indent="0">
              <a:buFontTx/>
              <a:buNone/>
              <a:defRPr sz="900" b="1">
                <a:solidFill>
                  <a:schemeClr val="accent1"/>
                </a:solidFill>
              </a:defRPr>
            </a:lvl4pPr>
            <a:lvl5pPr marL="0" indent="0">
              <a:buFontTx/>
              <a:buNone/>
              <a:defRPr sz="900" b="1">
                <a:solidFill>
                  <a:schemeClr val="accent1"/>
                </a:solidFill>
              </a:defRPr>
            </a:lvl5pPr>
            <a:lvl6pPr marL="0" indent="0">
              <a:buFontTx/>
              <a:buNone/>
              <a:defRPr sz="900" b="1">
                <a:solidFill>
                  <a:schemeClr val="accent1"/>
                </a:solidFill>
              </a:defRPr>
            </a:lvl6pPr>
            <a:lvl7pPr marL="0" indent="0">
              <a:buFontTx/>
              <a:buNone/>
              <a:defRPr sz="900" b="1">
                <a:solidFill>
                  <a:schemeClr val="accent1"/>
                </a:solidFill>
              </a:defRPr>
            </a:lvl7pPr>
            <a:lvl8pPr marL="0" indent="0">
              <a:buFontTx/>
              <a:buNone/>
              <a:defRPr sz="900" b="1">
                <a:solidFill>
                  <a:schemeClr val="accent1"/>
                </a:solidFill>
              </a:defRPr>
            </a:lvl8pPr>
            <a:lvl9pPr marL="0" indent="0">
              <a:buFontTx/>
              <a:buNone/>
              <a:defRPr sz="900" b="1">
                <a:solidFill>
                  <a:schemeClr val="accent1"/>
                </a:solidFill>
              </a:defRPr>
            </a:lvl9pPr>
          </a:lstStyle>
          <a:p>
            <a:pPr lvl="0"/>
            <a:r>
              <a:rPr lang="en-US"/>
              <a:t>Edit Master text styles</a:t>
            </a:r>
          </a:p>
        </p:txBody>
      </p:sp>
      <p:sp>
        <p:nvSpPr>
          <p:cNvPr id="2" name="Date Placeholder 1">
            <a:extLst>
              <a:ext uri="{FF2B5EF4-FFF2-40B4-BE49-F238E27FC236}">
                <a16:creationId xmlns:a16="http://schemas.microsoft.com/office/drawing/2014/main" id="{C5C830B4-E9C0-1844-9666-E44BDF9B6EF7}"/>
              </a:ext>
            </a:extLst>
          </p:cNvPr>
          <p:cNvSpPr>
            <a:spLocks noGrp="1"/>
          </p:cNvSpPr>
          <p:nvPr>
            <p:ph type="dt" sz="half" idx="18"/>
          </p:nvPr>
        </p:nvSpPr>
        <p:spPr/>
        <p:txBody>
          <a:bodyPr/>
          <a:lstStyle/>
          <a:p>
            <a:r>
              <a:rPr lang="en-US"/>
              <a:t>XX.XX.XXXX</a:t>
            </a:r>
          </a:p>
        </p:txBody>
      </p:sp>
      <p:sp>
        <p:nvSpPr>
          <p:cNvPr id="7" name="Footer Placeholder 6">
            <a:extLst>
              <a:ext uri="{FF2B5EF4-FFF2-40B4-BE49-F238E27FC236}">
                <a16:creationId xmlns:a16="http://schemas.microsoft.com/office/drawing/2014/main" id="{6283AC57-D239-4F44-A373-83E8AF1607AE}"/>
              </a:ext>
            </a:extLst>
          </p:cNvPr>
          <p:cNvSpPr>
            <a:spLocks noGrp="1"/>
          </p:cNvSpPr>
          <p:nvPr>
            <p:ph type="ftr" sz="quarter" idx="19"/>
          </p:nvPr>
        </p:nvSpPr>
        <p:spPr/>
        <p:txBody>
          <a:bodyPr/>
          <a:lstStyle/>
          <a:p>
            <a:r>
              <a:rPr lang="en-US" dirty="0"/>
              <a:t>Modify with Insert &gt; Header and Footer</a:t>
            </a:r>
          </a:p>
        </p:txBody>
      </p:sp>
      <p:sp>
        <p:nvSpPr>
          <p:cNvPr id="12" name="Slide Number Placeholder 11">
            <a:extLst>
              <a:ext uri="{FF2B5EF4-FFF2-40B4-BE49-F238E27FC236}">
                <a16:creationId xmlns:a16="http://schemas.microsoft.com/office/drawing/2014/main" id="{1FD62E05-6DF1-3642-9C7A-C5DD14FBD3AA}"/>
              </a:ext>
            </a:extLst>
          </p:cNvPr>
          <p:cNvSpPr>
            <a:spLocks noGrp="1"/>
          </p:cNvSpPr>
          <p:nvPr>
            <p:ph type="sldNum" sz="quarter" idx="20"/>
          </p:nvPr>
        </p:nvSpPr>
        <p:spPr/>
        <p:txBody>
          <a:bodyPr/>
          <a:lstStyle/>
          <a:p>
            <a:fld id="{63DCA5C9-2E11-4C67-86EB-AE1DE127DC64}" type="slidenum">
              <a:rPr lang="en-US" smtClean="0"/>
              <a:pPr/>
              <a:t>‹#›</a:t>
            </a:fld>
            <a:endParaRPr lang="en-US" dirty="0"/>
          </a:p>
        </p:txBody>
      </p:sp>
      <p:cxnSp>
        <p:nvCxnSpPr>
          <p:cNvPr id="13" name="Straight Connector 12">
            <a:extLst>
              <a:ext uri="{FF2B5EF4-FFF2-40B4-BE49-F238E27FC236}">
                <a16:creationId xmlns:a16="http://schemas.microsoft.com/office/drawing/2014/main" id="{4036FCCE-0ED1-BB45-9AA8-E6ABE533D030}"/>
              </a:ext>
            </a:extLst>
          </p:cNvPr>
          <p:cNvCxnSpPr>
            <a:cxnSpLocks/>
          </p:cNvCxnSpPr>
          <p:nvPr userDrawn="1"/>
        </p:nvCxnSpPr>
        <p:spPr>
          <a:xfrm>
            <a:off x="466725" y="1325563"/>
            <a:ext cx="1125855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17321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2col chart">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863D6A7-88A5-E44F-8183-AEF6D7F5F28E}"/>
              </a:ext>
            </a:extLst>
          </p:cNvPr>
          <p:cNvSpPr>
            <a:spLocks noGrp="1"/>
          </p:cNvSpPr>
          <p:nvPr>
            <p:ph type="ftr" sz="quarter" idx="10"/>
          </p:nvPr>
        </p:nvSpPr>
        <p:spPr/>
        <p:txBody>
          <a:bodyPr/>
          <a:lstStyle/>
          <a:p>
            <a:r>
              <a:rPr lang="en-US" dirty="0"/>
              <a:t>Modify with Insert &gt; Header and Footer</a:t>
            </a:r>
          </a:p>
        </p:txBody>
      </p:sp>
      <p:sp>
        <p:nvSpPr>
          <p:cNvPr id="4" name="Slide Number Placeholder 3">
            <a:extLst>
              <a:ext uri="{FF2B5EF4-FFF2-40B4-BE49-F238E27FC236}">
                <a16:creationId xmlns:a16="http://schemas.microsoft.com/office/drawing/2014/main" id="{B8BA9DE8-E46C-2749-B0B2-5ADDEB5B1D3C}"/>
              </a:ext>
            </a:extLst>
          </p:cNvPr>
          <p:cNvSpPr>
            <a:spLocks noGrp="1"/>
          </p:cNvSpPr>
          <p:nvPr>
            <p:ph type="sldNum" sz="quarter" idx="11"/>
          </p:nvPr>
        </p:nvSpPr>
        <p:spPr/>
        <p:txBody>
          <a:bodyPr/>
          <a:lstStyle/>
          <a:p>
            <a:pPr lvl="8"/>
            <a:fld id="{63DCA5C9-2E11-4C67-86EB-AE1DE127DC64}" type="slidenum">
              <a:rPr lang="en-US" smtClean="0"/>
              <a:pPr lvl="8"/>
              <a:t>‹#›</a:t>
            </a:fld>
            <a:endParaRPr lang="en-US" dirty="0"/>
          </a:p>
        </p:txBody>
      </p:sp>
      <p:sp>
        <p:nvSpPr>
          <p:cNvPr id="9" name="Content Placeholder 8">
            <a:extLst>
              <a:ext uri="{FF2B5EF4-FFF2-40B4-BE49-F238E27FC236}">
                <a16:creationId xmlns:a16="http://schemas.microsoft.com/office/drawing/2014/main" id="{71915052-D43B-2341-9EEF-BF86700831C1}"/>
              </a:ext>
            </a:extLst>
          </p:cNvPr>
          <p:cNvSpPr>
            <a:spLocks noGrp="1"/>
          </p:cNvSpPr>
          <p:nvPr>
            <p:ph sz="quarter" idx="12"/>
          </p:nvPr>
        </p:nvSpPr>
        <p:spPr>
          <a:xfrm>
            <a:off x="466725" y="1584324"/>
            <a:ext cx="5497513" cy="467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E2F20306-76C8-3F45-B94F-CF2A1C22C390}"/>
              </a:ext>
            </a:extLst>
          </p:cNvPr>
          <p:cNvSpPr>
            <a:spLocks noGrp="1"/>
          </p:cNvSpPr>
          <p:nvPr>
            <p:ph type="title"/>
          </p:nvPr>
        </p:nvSpPr>
        <p:spPr/>
        <p:txBody>
          <a:bodyPr/>
          <a:lstStyle/>
          <a:p>
            <a:r>
              <a:rPr lang="en-US"/>
              <a:t>Click to edit Master title style</a:t>
            </a:r>
          </a:p>
        </p:txBody>
      </p:sp>
      <p:sp>
        <p:nvSpPr>
          <p:cNvPr id="8" name="Date Placeholder 7">
            <a:extLst>
              <a:ext uri="{FF2B5EF4-FFF2-40B4-BE49-F238E27FC236}">
                <a16:creationId xmlns:a16="http://schemas.microsoft.com/office/drawing/2014/main" id="{3758BB88-1D88-A945-9F87-457DB1E02996}"/>
              </a:ext>
            </a:extLst>
          </p:cNvPr>
          <p:cNvSpPr>
            <a:spLocks noGrp="1"/>
          </p:cNvSpPr>
          <p:nvPr>
            <p:ph type="dt" sz="half" idx="16"/>
          </p:nvPr>
        </p:nvSpPr>
        <p:spPr/>
        <p:txBody>
          <a:bodyPr/>
          <a:lstStyle/>
          <a:p>
            <a:r>
              <a:rPr lang="en-US"/>
              <a:t>XX.XX.XXXX</a:t>
            </a:r>
          </a:p>
        </p:txBody>
      </p:sp>
      <p:sp>
        <p:nvSpPr>
          <p:cNvPr id="7" name="Chart Placeholder 6">
            <a:extLst>
              <a:ext uri="{FF2B5EF4-FFF2-40B4-BE49-F238E27FC236}">
                <a16:creationId xmlns:a16="http://schemas.microsoft.com/office/drawing/2014/main" id="{D9A7A099-8FCD-F248-90AD-8AB09DA1ADCE}"/>
              </a:ext>
            </a:extLst>
          </p:cNvPr>
          <p:cNvSpPr>
            <a:spLocks noGrp="1"/>
          </p:cNvSpPr>
          <p:nvPr>
            <p:ph type="chart" sz="quarter" idx="17"/>
          </p:nvPr>
        </p:nvSpPr>
        <p:spPr>
          <a:xfrm>
            <a:off x="6227764" y="1584326"/>
            <a:ext cx="5497511" cy="4676775"/>
          </a:xfrm>
          <a:pattFill prst="pct10">
            <a:fgClr>
              <a:schemeClr val="tx2"/>
            </a:fgClr>
            <a:bgClr>
              <a:schemeClr val="bg1"/>
            </a:bgClr>
          </a:pattFill>
        </p:spPr>
        <p:txBody>
          <a:bodyPr tIns="2468880"/>
          <a:lstStyle>
            <a:lvl1pPr algn="ctr">
              <a:defRPr/>
            </a:lvl1pPr>
          </a:lstStyle>
          <a:p>
            <a:r>
              <a:rPr lang="en-US"/>
              <a:t>Click icon to add chart</a:t>
            </a:r>
          </a:p>
        </p:txBody>
      </p:sp>
      <p:cxnSp>
        <p:nvCxnSpPr>
          <p:cNvPr id="10" name="Straight Connector 9">
            <a:extLst>
              <a:ext uri="{FF2B5EF4-FFF2-40B4-BE49-F238E27FC236}">
                <a16:creationId xmlns:a16="http://schemas.microsoft.com/office/drawing/2014/main" id="{49A68E80-3528-4444-AEBB-C8CCD95AA0D5}"/>
              </a:ext>
            </a:extLst>
          </p:cNvPr>
          <p:cNvCxnSpPr>
            <a:cxnSpLocks/>
          </p:cNvCxnSpPr>
          <p:nvPr userDrawn="1"/>
        </p:nvCxnSpPr>
        <p:spPr>
          <a:xfrm>
            <a:off x="466725" y="1325563"/>
            <a:ext cx="1125855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995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C0B79C-A3F9-B04E-A291-2BBEFCD76F3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9" name="Title 3">
            <a:extLst>
              <a:ext uri="{FF2B5EF4-FFF2-40B4-BE49-F238E27FC236}">
                <a16:creationId xmlns:a16="http://schemas.microsoft.com/office/drawing/2014/main" id="{FE394604-6B48-BE40-8F43-ABC6903C8C09}"/>
              </a:ext>
            </a:extLst>
          </p:cNvPr>
          <p:cNvSpPr>
            <a:spLocks noGrp="1"/>
          </p:cNvSpPr>
          <p:nvPr>
            <p:ph type="title"/>
          </p:nvPr>
        </p:nvSpPr>
        <p:spPr>
          <a:xfrm>
            <a:off x="466725" y="342901"/>
            <a:ext cx="7416800" cy="1241425"/>
          </a:xfrm>
        </p:spPr>
        <p:txBody>
          <a:bodyPr tIns="1371600" rIns="182880" bIns="0" anchor="b" anchorCtr="0"/>
          <a:lstStyle>
            <a:lvl1pPr>
              <a:lnSpc>
                <a:spcPts val="4000"/>
              </a:lnSpc>
              <a:defRPr sz="3600">
                <a:solidFill>
                  <a:schemeClr val="accent1"/>
                </a:solidFill>
              </a:defRPr>
            </a:lvl1pPr>
          </a:lstStyle>
          <a:p>
            <a:r>
              <a:rPr lang="en-US"/>
              <a:t>Click to edit Master title style</a:t>
            </a:r>
            <a:endParaRPr lang="en-US" dirty="0"/>
          </a:p>
        </p:txBody>
      </p:sp>
      <p:sp>
        <p:nvSpPr>
          <p:cNvPr id="11" name="Text Placeholder 16">
            <a:extLst>
              <a:ext uri="{FF2B5EF4-FFF2-40B4-BE49-F238E27FC236}">
                <a16:creationId xmlns:a16="http://schemas.microsoft.com/office/drawing/2014/main" id="{4DCEB278-B482-8843-ADD0-D60C8BCA5CF1}"/>
              </a:ext>
            </a:extLst>
          </p:cNvPr>
          <p:cNvSpPr>
            <a:spLocks noGrp="1"/>
          </p:cNvSpPr>
          <p:nvPr>
            <p:ph type="body" sz="quarter" idx="12"/>
          </p:nvPr>
        </p:nvSpPr>
        <p:spPr>
          <a:xfrm>
            <a:off x="466725" y="1584326"/>
            <a:ext cx="7416800" cy="1108075"/>
          </a:xfrm>
        </p:spPr>
        <p:txBody>
          <a:bodyPr tIns="301752" rIns="18288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Edit Master text styles</a:t>
            </a:r>
          </a:p>
        </p:txBody>
      </p:sp>
      <p:sp>
        <p:nvSpPr>
          <p:cNvPr id="14" name="Date Placeholder 4">
            <a:extLst>
              <a:ext uri="{FF2B5EF4-FFF2-40B4-BE49-F238E27FC236}">
                <a16:creationId xmlns:a16="http://schemas.microsoft.com/office/drawing/2014/main" id="{5BCF08AF-70EA-BB42-8F2F-4649BC659098}"/>
              </a:ext>
            </a:extLst>
          </p:cNvPr>
          <p:cNvSpPr>
            <a:spLocks noGrp="1"/>
          </p:cNvSpPr>
          <p:nvPr>
            <p:ph type="dt" sz="half" idx="18"/>
          </p:nvPr>
        </p:nvSpPr>
        <p:spPr>
          <a:xfrm>
            <a:off x="466725" y="6261100"/>
            <a:ext cx="3567113" cy="133350"/>
          </a:xfrm>
        </p:spPr>
        <p:txBody>
          <a:bodyPr/>
          <a:lstStyle>
            <a:lvl1pPr algn="l">
              <a:defRPr sz="1000">
                <a:solidFill>
                  <a:schemeClr val="bg1"/>
                </a:solidFill>
              </a:defRPr>
            </a:lvl1pPr>
            <a:lvl2pPr algn="l">
              <a:defRPr sz="1000">
                <a:solidFill>
                  <a:schemeClr val="bg1"/>
                </a:solidFill>
              </a:defRPr>
            </a:lvl2pPr>
            <a:lvl3pPr algn="l">
              <a:defRPr sz="1000">
                <a:solidFill>
                  <a:schemeClr val="bg1"/>
                </a:solidFill>
              </a:defRPr>
            </a:lvl3pPr>
            <a:lvl4pPr algn="l">
              <a:defRPr sz="1000">
                <a:solidFill>
                  <a:schemeClr val="bg1"/>
                </a:solidFill>
              </a:defRPr>
            </a:lvl4pPr>
            <a:lvl5pPr algn="l">
              <a:defRPr sz="1000">
                <a:solidFill>
                  <a:schemeClr val="bg1"/>
                </a:solidFill>
              </a:defRPr>
            </a:lvl5pPr>
            <a:lvl6pPr algn="l">
              <a:defRPr sz="1000">
                <a:solidFill>
                  <a:schemeClr val="bg1"/>
                </a:solidFill>
              </a:defRPr>
            </a:lvl6pPr>
            <a:lvl7pPr algn="l">
              <a:defRPr sz="1000">
                <a:solidFill>
                  <a:schemeClr val="bg1"/>
                </a:solidFill>
              </a:defRPr>
            </a:lvl7pPr>
            <a:lvl8pPr algn="l">
              <a:defRPr sz="1000">
                <a:solidFill>
                  <a:schemeClr val="bg1"/>
                </a:solidFill>
              </a:defRPr>
            </a:lvl8pPr>
            <a:lvl9pPr algn="l">
              <a:defRPr sz="1000">
                <a:solidFill>
                  <a:schemeClr val="bg1"/>
                </a:solidFill>
              </a:defRPr>
            </a:lvl9pPr>
          </a:lstStyle>
          <a:p>
            <a:r>
              <a:rPr lang="en-US"/>
              <a:t>XX.XX.XXXX</a:t>
            </a:r>
          </a:p>
        </p:txBody>
      </p:sp>
      <p:pic>
        <p:nvPicPr>
          <p:cNvPr id="8" name="Picture 7" descr="A close up of a sign&#10;&#10;Description automatically generated">
            <a:extLst>
              <a:ext uri="{FF2B5EF4-FFF2-40B4-BE49-F238E27FC236}">
                <a16:creationId xmlns:a16="http://schemas.microsoft.com/office/drawing/2014/main" id="{A1515E88-BEC8-4F41-84C2-74F5242E3AB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199" y="4613275"/>
            <a:ext cx="1070810" cy="566637"/>
          </a:xfrm>
          <a:prstGeom prst="rect">
            <a:avLst/>
          </a:prstGeom>
        </p:spPr>
      </p:pic>
      <p:sp>
        <p:nvSpPr>
          <p:cNvPr id="10" name="Picture Placeholder 16">
            <a:extLst>
              <a:ext uri="{FF2B5EF4-FFF2-40B4-BE49-F238E27FC236}">
                <a16:creationId xmlns:a16="http://schemas.microsoft.com/office/drawing/2014/main" id="{B833D77C-FB5C-934E-A308-14E92400D0A6}"/>
              </a:ext>
            </a:extLst>
          </p:cNvPr>
          <p:cNvSpPr>
            <a:spLocks noGrp="1"/>
          </p:cNvSpPr>
          <p:nvPr>
            <p:ph type="pic" sz="quarter" idx="17" hasCustomPrompt="1"/>
          </p:nvPr>
        </p:nvSpPr>
        <p:spPr>
          <a:xfrm>
            <a:off x="455295" y="4460810"/>
            <a:ext cx="1447281" cy="863859"/>
          </a:xfrm>
          <a:solidFill>
            <a:schemeClr val="bg1"/>
          </a:solidFill>
        </p:spPr>
        <p:txBody>
          <a:bodyPr tIns="0" anchor="t" anchorCtr="0"/>
          <a:lstStyle>
            <a:lvl1pPr algn="ctr">
              <a:spcAft>
                <a:spcPts val="0"/>
              </a:spcAft>
              <a:defRPr sz="800">
                <a:solidFill>
                  <a:schemeClr val="tx2"/>
                </a:solidFill>
              </a:defRPr>
            </a:lvl1pPr>
          </a:lstStyle>
          <a:p>
            <a:r>
              <a:rPr lang="en-US" dirty="0"/>
              <a:t>Insert entity logo </a:t>
            </a:r>
            <a:br>
              <a:rPr lang="en-US" dirty="0"/>
            </a:br>
            <a:r>
              <a:rPr lang="en-US" dirty="0"/>
              <a:t>or delete box for </a:t>
            </a:r>
            <a:br>
              <a:rPr lang="en-US" dirty="0"/>
            </a:br>
            <a:r>
              <a:rPr lang="en-US" dirty="0"/>
              <a:t>default logo</a:t>
            </a:r>
          </a:p>
        </p:txBody>
      </p:sp>
    </p:spTree>
    <p:extLst>
      <p:ext uri="{BB962C8B-B14F-4D97-AF65-F5344CB8AC3E}">
        <p14:creationId xmlns:p14="http://schemas.microsoft.com/office/powerpoint/2010/main" val="401719472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2col table">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863D6A7-88A5-E44F-8183-AEF6D7F5F28E}"/>
              </a:ext>
            </a:extLst>
          </p:cNvPr>
          <p:cNvSpPr>
            <a:spLocks noGrp="1"/>
          </p:cNvSpPr>
          <p:nvPr>
            <p:ph type="ftr" sz="quarter" idx="10"/>
          </p:nvPr>
        </p:nvSpPr>
        <p:spPr/>
        <p:txBody>
          <a:bodyPr/>
          <a:lstStyle/>
          <a:p>
            <a:r>
              <a:rPr lang="en-US" dirty="0"/>
              <a:t>Modify with Insert &gt; Header and Footer</a:t>
            </a:r>
          </a:p>
        </p:txBody>
      </p:sp>
      <p:sp>
        <p:nvSpPr>
          <p:cNvPr id="4" name="Slide Number Placeholder 3">
            <a:extLst>
              <a:ext uri="{FF2B5EF4-FFF2-40B4-BE49-F238E27FC236}">
                <a16:creationId xmlns:a16="http://schemas.microsoft.com/office/drawing/2014/main" id="{B8BA9DE8-E46C-2749-B0B2-5ADDEB5B1D3C}"/>
              </a:ext>
            </a:extLst>
          </p:cNvPr>
          <p:cNvSpPr>
            <a:spLocks noGrp="1"/>
          </p:cNvSpPr>
          <p:nvPr>
            <p:ph type="sldNum" sz="quarter" idx="11"/>
          </p:nvPr>
        </p:nvSpPr>
        <p:spPr/>
        <p:txBody>
          <a:bodyPr/>
          <a:lstStyle/>
          <a:p>
            <a:pPr lvl="8"/>
            <a:fld id="{63DCA5C9-2E11-4C67-86EB-AE1DE127DC64}" type="slidenum">
              <a:rPr lang="en-US" smtClean="0"/>
              <a:pPr lvl="8"/>
              <a:t>‹#›</a:t>
            </a:fld>
            <a:endParaRPr lang="en-US" dirty="0"/>
          </a:p>
        </p:txBody>
      </p:sp>
      <p:sp>
        <p:nvSpPr>
          <p:cNvPr id="9" name="Content Placeholder 8">
            <a:extLst>
              <a:ext uri="{FF2B5EF4-FFF2-40B4-BE49-F238E27FC236}">
                <a16:creationId xmlns:a16="http://schemas.microsoft.com/office/drawing/2014/main" id="{71915052-D43B-2341-9EEF-BF86700831C1}"/>
              </a:ext>
            </a:extLst>
          </p:cNvPr>
          <p:cNvSpPr>
            <a:spLocks noGrp="1"/>
          </p:cNvSpPr>
          <p:nvPr>
            <p:ph sz="quarter" idx="12"/>
          </p:nvPr>
        </p:nvSpPr>
        <p:spPr>
          <a:xfrm>
            <a:off x="466725" y="1584324"/>
            <a:ext cx="5497513" cy="467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E2F20306-76C8-3F45-B94F-CF2A1C22C390}"/>
              </a:ext>
            </a:extLst>
          </p:cNvPr>
          <p:cNvSpPr>
            <a:spLocks noGrp="1"/>
          </p:cNvSpPr>
          <p:nvPr>
            <p:ph type="title"/>
          </p:nvPr>
        </p:nvSpPr>
        <p:spPr/>
        <p:txBody>
          <a:bodyPr/>
          <a:lstStyle/>
          <a:p>
            <a:r>
              <a:rPr lang="en-US"/>
              <a:t>Click to edit Master title style</a:t>
            </a:r>
          </a:p>
        </p:txBody>
      </p:sp>
      <p:sp>
        <p:nvSpPr>
          <p:cNvPr id="8" name="Date Placeholder 7">
            <a:extLst>
              <a:ext uri="{FF2B5EF4-FFF2-40B4-BE49-F238E27FC236}">
                <a16:creationId xmlns:a16="http://schemas.microsoft.com/office/drawing/2014/main" id="{3758BB88-1D88-A945-9F87-457DB1E02996}"/>
              </a:ext>
            </a:extLst>
          </p:cNvPr>
          <p:cNvSpPr>
            <a:spLocks noGrp="1"/>
          </p:cNvSpPr>
          <p:nvPr>
            <p:ph type="dt" sz="half" idx="16"/>
          </p:nvPr>
        </p:nvSpPr>
        <p:spPr/>
        <p:txBody>
          <a:bodyPr/>
          <a:lstStyle/>
          <a:p>
            <a:r>
              <a:rPr lang="en-US"/>
              <a:t>XX.XX.XXXX</a:t>
            </a:r>
          </a:p>
        </p:txBody>
      </p:sp>
      <p:sp>
        <p:nvSpPr>
          <p:cNvPr id="6" name="Table Placeholder 5">
            <a:extLst>
              <a:ext uri="{FF2B5EF4-FFF2-40B4-BE49-F238E27FC236}">
                <a16:creationId xmlns:a16="http://schemas.microsoft.com/office/drawing/2014/main" id="{E970E05D-6C9C-AA4C-9AC8-08594C5B389D}"/>
              </a:ext>
            </a:extLst>
          </p:cNvPr>
          <p:cNvSpPr>
            <a:spLocks noGrp="1"/>
          </p:cNvSpPr>
          <p:nvPr>
            <p:ph type="tbl" sz="quarter" idx="17"/>
          </p:nvPr>
        </p:nvSpPr>
        <p:spPr>
          <a:xfrm>
            <a:off x="6227764" y="1584326"/>
            <a:ext cx="5497511" cy="4676775"/>
          </a:xfrm>
          <a:pattFill prst="pct10">
            <a:fgClr>
              <a:schemeClr val="accent1"/>
            </a:fgClr>
            <a:bgClr>
              <a:schemeClr val="bg1"/>
            </a:bgClr>
          </a:pattFill>
        </p:spPr>
        <p:txBody>
          <a:bodyPr tIns="2514600"/>
          <a:lstStyle>
            <a:lvl1pPr algn="ctr">
              <a:defRPr/>
            </a:lvl1pPr>
          </a:lstStyle>
          <a:p>
            <a:r>
              <a:rPr lang="en-US"/>
              <a:t>Click icon to add table</a:t>
            </a:r>
          </a:p>
        </p:txBody>
      </p:sp>
      <p:cxnSp>
        <p:nvCxnSpPr>
          <p:cNvPr id="10" name="Straight Connector 9">
            <a:extLst>
              <a:ext uri="{FF2B5EF4-FFF2-40B4-BE49-F238E27FC236}">
                <a16:creationId xmlns:a16="http://schemas.microsoft.com/office/drawing/2014/main" id="{6AE3CF20-F6A9-EB44-8A9A-5F81C99E3B86}"/>
              </a:ext>
            </a:extLst>
          </p:cNvPr>
          <p:cNvCxnSpPr>
            <a:cxnSpLocks/>
          </p:cNvCxnSpPr>
          <p:nvPr userDrawn="1"/>
        </p:nvCxnSpPr>
        <p:spPr>
          <a:xfrm>
            <a:off x="466725" y="1325563"/>
            <a:ext cx="1125855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71666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full image">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863D6A7-88A5-E44F-8183-AEF6D7F5F28E}"/>
              </a:ext>
            </a:extLst>
          </p:cNvPr>
          <p:cNvSpPr>
            <a:spLocks noGrp="1"/>
          </p:cNvSpPr>
          <p:nvPr>
            <p:ph type="ftr" sz="quarter" idx="10"/>
          </p:nvPr>
        </p:nvSpPr>
        <p:spPr/>
        <p:txBody>
          <a:bodyPr/>
          <a:lstStyle/>
          <a:p>
            <a:r>
              <a:rPr lang="en-US" dirty="0"/>
              <a:t>Modify with Insert &gt; Header and Footer</a:t>
            </a:r>
          </a:p>
        </p:txBody>
      </p:sp>
      <p:sp>
        <p:nvSpPr>
          <p:cNvPr id="4" name="Slide Number Placeholder 3">
            <a:extLst>
              <a:ext uri="{FF2B5EF4-FFF2-40B4-BE49-F238E27FC236}">
                <a16:creationId xmlns:a16="http://schemas.microsoft.com/office/drawing/2014/main" id="{B8BA9DE8-E46C-2749-B0B2-5ADDEB5B1D3C}"/>
              </a:ext>
            </a:extLst>
          </p:cNvPr>
          <p:cNvSpPr>
            <a:spLocks noGrp="1"/>
          </p:cNvSpPr>
          <p:nvPr>
            <p:ph type="sldNum" sz="quarter" idx="11"/>
          </p:nvPr>
        </p:nvSpPr>
        <p:spPr/>
        <p:txBody>
          <a:bodyPr/>
          <a:lstStyle/>
          <a:p>
            <a:pPr lvl="8"/>
            <a:fld id="{63DCA5C9-2E11-4C67-86EB-AE1DE127DC64}" type="slidenum">
              <a:rPr lang="en-US" smtClean="0"/>
              <a:pPr lvl="8"/>
              <a:t>‹#›</a:t>
            </a:fld>
            <a:endParaRPr lang="en-US" dirty="0"/>
          </a:p>
        </p:txBody>
      </p:sp>
      <p:sp>
        <p:nvSpPr>
          <p:cNvPr id="5" name="Title 4">
            <a:extLst>
              <a:ext uri="{FF2B5EF4-FFF2-40B4-BE49-F238E27FC236}">
                <a16:creationId xmlns:a16="http://schemas.microsoft.com/office/drawing/2014/main" id="{E2F20306-76C8-3F45-B94F-CF2A1C22C390}"/>
              </a:ext>
            </a:extLst>
          </p:cNvPr>
          <p:cNvSpPr>
            <a:spLocks noGrp="1"/>
          </p:cNvSpPr>
          <p:nvPr>
            <p:ph type="title"/>
          </p:nvPr>
        </p:nvSpPr>
        <p:spPr/>
        <p:txBody>
          <a:bodyPr/>
          <a:lstStyle/>
          <a:p>
            <a:r>
              <a:rPr lang="en-US"/>
              <a:t>Click to edit Master title style</a:t>
            </a:r>
          </a:p>
        </p:txBody>
      </p:sp>
      <p:sp>
        <p:nvSpPr>
          <p:cNvPr id="8" name="Date Placeholder 7">
            <a:extLst>
              <a:ext uri="{FF2B5EF4-FFF2-40B4-BE49-F238E27FC236}">
                <a16:creationId xmlns:a16="http://schemas.microsoft.com/office/drawing/2014/main" id="{3758BB88-1D88-A945-9F87-457DB1E02996}"/>
              </a:ext>
            </a:extLst>
          </p:cNvPr>
          <p:cNvSpPr>
            <a:spLocks noGrp="1"/>
          </p:cNvSpPr>
          <p:nvPr>
            <p:ph type="dt" sz="half" idx="16"/>
          </p:nvPr>
        </p:nvSpPr>
        <p:spPr/>
        <p:txBody>
          <a:bodyPr/>
          <a:lstStyle/>
          <a:p>
            <a:r>
              <a:rPr lang="en-US"/>
              <a:t>XX.XX.XXXX</a:t>
            </a:r>
          </a:p>
        </p:txBody>
      </p:sp>
      <p:sp>
        <p:nvSpPr>
          <p:cNvPr id="7" name="Picture Placeholder 6">
            <a:extLst>
              <a:ext uri="{FF2B5EF4-FFF2-40B4-BE49-F238E27FC236}">
                <a16:creationId xmlns:a16="http://schemas.microsoft.com/office/drawing/2014/main" id="{831B0537-97D4-CC49-A76B-634F6A3FB51C}"/>
              </a:ext>
            </a:extLst>
          </p:cNvPr>
          <p:cNvSpPr>
            <a:spLocks noGrp="1"/>
          </p:cNvSpPr>
          <p:nvPr>
            <p:ph type="pic" sz="quarter" idx="17"/>
          </p:nvPr>
        </p:nvSpPr>
        <p:spPr>
          <a:xfrm>
            <a:off x="0" y="1325564"/>
            <a:ext cx="12192000" cy="4935537"/>
          </a:xfrm>
          <a:pattFill prst="pct20">
            <a:fgClr>
              <a:schemeClr val="tx2"/>
            </a:fgClr>
            <a:bgClr>
              <a:schemeClr val="bg1"/>
            </a:bgClr>
          </a:pattFill>
        </p:spPr>
        <p:txBody>
          <a:bodyPr tIns="2651760"/>
          <a:lstStyle>
            <a:lvl1pPr algn="ctr">
              <a:defRPr/>
            </a:lvl1pPr>
          </a:lstStyle>
          <a:p>
            <a:r>
              <a:rPr lang="en-US"/>
              <a:t>Click icon to add picture</a:t>
            </a:r>
          </a:p>
        </p:txBody>
      </p:sp>
    </p:spTree>
    <p:extLst>
      <p:ext uri="{BB962C8B-B14F-4D97-AF65-F5344CB8AC3E}">
        <p14:creationId xmlns:p14="http://schemas.microsoft.com/office/powerpoint/2010/main" val="38482960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callout">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746CC6D-8813-8A49-97BC-3A30C8F416F4}"/>
              </a:ext>
            </a:extLst>
          </p:cNvPr>
          <p:cNvSpPr/>
          <p:nvPr userDrawn="1"/>
        </p:nvSpPr>
        <p:spPr bwMode="auto">
          <a:xfrm>
            <a:off x="0" y="0"/>
            <a:ext cx="12192000" cy="6261100"/>
          </a:xfrm>
          <a:prstGeom prst="rect">
            <a:avLst/>
          </a:prstGeom>
          <a:solidFill>
            <a:schemeClr val="accent1"/>
          </a:solidFill>
          <a:ln>
            <a:noFill/>
          </a:ln>
          <a:effectLst/>
        </p:spPr>
        <p:txBody>
          <a:bodyPr wrap="none" rtlCol="0" anchor="ctr"/>
          <a:lstStyle/>
          <a:p>
            <a:pPr algn="ctr"/>
            <a:endParaRPr lang="en-US" sz="1800"/>
          </a:p>
        </p:txBody>
      </p:sp>
      <p:sp>
        <p:nvSpPr>
          <p:cNvPr id="3" name="Footer Placeholder 2">
            <a:extLst>
              <a:ext uri="{FF2B5EF4-FFF2-40B4-BE49-F238E27FC236}">
                <a16:creationId xmlns:a16="http://schemas.microsoft.com/office/drawing/2014/main" id="{8863D6A7-88A5-E44F-8183-AEF6D7F5F28E}"/>
              </a:ext>
            </a:extLst>
          </p:cNvPr>
          <p:cNvSpPr>
            <a:spLocks noGrp="1"/>
          </p:cNvSpPr>
          <p:nvPr>
            <p:ph type="ftr" sz="quarter" idx="10"/>
          </p:nvPr>
        </p:nvSpPr>
        <p:spPr/>
        <p:txBody>
          <a:bodyPr/>
          <a:lstStyle/>
          <a:p>
            <a:r>
              <a:rPr lang="en-US" dirty="0"/>
              <a:t>Modify with Insert &gt; Header and Footer</a:t>
            </a:r>
          </a:p>
        </p:txBody>
      </p:sp>
      <p:sp>
        <p:nvSpPr>
          <p:cNvPr id="4" name="Slide Number Placeholder 3">
            <a:extLst>
              <a:ext uri="{FF2B5EF4-FFF2-40B4-BE49-F238E27FC236}">
                <a16:creationId xmlns:a16="http://schemas.microsoft.com/office/drawing/2014/main" id="{B8BA9DE8-E46C-2749-B0B2-5ADDEB5B1D3C}"/>
              </a:ext>
            </a:extLst>
          </p:cNvPr>
          <p:cNvSpPr>
            <a:spLocks noGrp="1"/>
          </p:cNvSpPr>
          <p:nvPr>
            <p:ph type="sldNum" sz="quarter" idx="11"/>
          </p:nvPr>
        </p:nvSpPr>
        <p:spPr/>
        <p:txBody>
          <a:bodyPr/>
          <a:lstStyle/>
          <a:p>
            <a:pPr lvl="8"/>
            <a:fld id="{63DCA5C9-2E11-4C67-86EB-AE1DE127DC64}" type="slidenum">
              <a:rPr lang="en-US" smtClean="0"/>
              <a:pPr lvl="8"/>
              <a:t>‹#›</a:t>
            </a:fld>
            <a:endParaRPr lang="en-US" dirty="0"/>
          </a:p>
        </p:txBody>
      </p:sp>
      <p:sp>
        <p:nvSpPr>
          <p:cNvPr id="5" name="Title 4">
            <a:extLst>
              <a:ext uri="{FF2B5EF4-FFF2-40B4-BE49-F238E27FC236}">
                <a16:creationId xmlns:a16="http://schemas.microsoft.com/office/drawing/2014/main" id="{E2F20306-76C8-3F45-B94F-CF2A1C22C390}"/>
              </a:ext>
            </a:extLst>
          </p:cNvPr>
          <p:cNvSpPr>
            <a:spLocks noGrp="1"/>
          </p:cNvSpPr>
          <p:nvPr>
            <p:ph type="title"/>
          </p:nvPr>
        </p:nvSpPr>
        <p:spPr>
          <a:xfrm>
            <a:off x="6238875" y="342900"/>
            <a:ext cx="5486398" cy="723900"/>
          </a:xfrm>
        </p:spPr>
        <p:txBody>
          <a:bodyPr lIns="228600" rIns="0"/>
          <a:lstStyle/>
          <a:p>
            <a:r>
              <a:rPr lang="en-US"/>
              <a:t>Click to edit Master title style</a:t>
            </a:r>
          </a:p>
        </p:txBody>
      </p:sp>
      <p:sp>
        <p:nvSpPr>
          <p:cNvPr id="8" name="Date Placeholder 7">
            <a:extLst>
              <a:ext uri="{FF2B5EF4-FFF2-40B4-BE49-F238E27FC236}">
                <a16:creationId xmlns:a16="http://schemas.microsoft.com/office/drawing/2014/main" id="{3758BB88-1D88-A945-9F87-457DB1E02996}"/>
              </a:ext>
            </a:extLst>
          </p:cNvPr>
          <p:cNvSpPr>
            <a:spLocks noGrp="1"/>
          </p:cNvSpPr>
          <p:nvPr>
            <p:ph type="dt" sz="half" idx="16"/>
          </p:nvPr>
        </p:nvSpPr>
        <p:spPr/>
        <p:txBody>
          <a:bodyPr/>
          <a:lstStyle/>
          <a:p>
            <a:r>
              <a:rPr lang="en-US"/>
              <a:t>XX.XX.XXXX</a:t>
            </a:r>
          </a:p>
        </p:txBody>
      </p:sp>
      <p:cxnSp>
        <p:nvCxnSpPr>
          <p:cNvPr id="11" name="Straight Connector 10">
            <a:extLst>
              <a:ext uri="{FF2B5EF4-FFF2-40B4-BE49-F238E27FC236}">
                <a16:creationId xmlns:a16="http://schemas.microsoft.com/office/drawing/2014/main" id="{3749C57A-40D3-284B-A710-F9DC63E9616B}"/>
              </a:ext>
            </a:extLst>
          </p:cNvPr>
          <p:cNvCxnSpPr>
            <a:cxnSpLocks/>
          </p:cNvCxnSpPr>
          <p:nvPr userDrawn="1"/>
        </p:nvCxnSpPr>
        <p:spPr>
          <a:xfrm>
            <a:off x="6477000" y="1325563"/>
            <a:ext cx="5222875"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831B0537-97D4-CC49-A76B-634F6A3FB51C}"/>
              </a:ext>
            </a:extLst>
          </p:cNvPr>
          <p:cNvSpPr>
            <a:spLocks noGrp="1"/>
          </p:cNvSpPr>
          <p:nvPr>
            <p:ph type="pic" sz="quarter" idx="17"/>
          </p:nvPr>
        </p:nvSpPr>
        <p:spPr>
          <a:xfrm>
            <a:off x="0" y="1"/>
            <a:ext cx="6096000" cy="6261100"/>
          </a:xfrm>
          <a:pattFill prst="pct20">
            <a:fgClr>
              <a:schemeClr val="tx2"/>
            </a:fgClr>
            <a:bgClr>
              <a:schemeClr val="bg1"/>
            </a:bgClr>
          </a:pattFill>
        </p:spPr>
        <p:txBody>
          <a:bodyPr tIns="2651760"/>
          <a:lstStyle>
            <a:lvl1pPr algn="ctr">
              <a:defRPr/>
            </a:lvl1pPr>
          </a:lstStyle>
          <a:p>
            <a:r>
              <a:rPr lang="en-US"/>
              <a:t>Click icon to add picture</a:t>
            </a:r>
          </a:p>
        </p:txBody>
      </p:sp>
      <p:sp>
        <p:nvSpPr>
          <p:cNvPr id="10" name="Text Placeholder 9">
            <a:extLst>
              <a:ext uri="{FF2B5EF4-FFF2-40B4-BE49-F238E27FC236}">
                <a16:creationId xmlns:a16="http://schemas.microsoft.com/office/drawing/2014/main" id="{26032AB2-38D4-BF4A-A7AB-33296B71E43F}"/>
              </a:ext>
            </a:extLst>
          </p:cNvPr>
          <p:cNvSpPr>
            <a:spLocks noGrp="1"/>
          </p:cNvSpPr>
          <p:nvPr>
            <p:ph type="body" sz="quarter" idx="18"/>
          </p:nvPr>
        </p:nvSpPr>
        <p:spPr>
          <a:xfrm>
            <a:off x="6238875" y="1584326"/>
            <a:ext cx="5486399" cy="4676775"/>
          </a:xfrm>
        </p:spPr>
        <p:txBody>
          <a:bodyPr lIns="2286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2793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callout_low ink">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863D6A7-88A5-E44F-8183-AEF6D7F5F28E}"/>
              </a:ext>
            </a:extLst>
          </p:cNvPr>
          <p:cNvSpPr>
            <a:spLocks noGrp="1"/>
          </p:cNvSpPr>
          <p:nvPr>
            <p:ph type="ftr" sz="quarter" idx="10"/>
          </p:nvPr>
        </p:nvSpPr>
        <p:spPr/>
        <p:txBody>
          <a:bodyPr/>
          <a:lstStyle/>
          <a:p>
            <a:r>
              <a:rPr lang="en-US" dirty="0"/>
              <a:t>Modify with Insert &gt; Header and Footer</a:t>
            </a:r>
          </a:p>
        </p:txBody>
      </p:sp>
      <p:sp>
        <p:nvSpPr>
          <p:cNvPr id="4" name="Slide Number Placeholder 3">
            <a:extLst>
              <a:ext uri="{FF2B5EF4-FFF2-40B4-BE49-F238E27FC236}">
                <a16:creationId xmlns:a16="http://schemas.microsoft.com/office/drawing/2014/main" id="{B8BA9DE8-E46C-2749-B0B2-5ADDEB5B1D3C}"/>
              </a:ext>
            </a:extLst>
          </p:cNvPr>
          <p:cNvSpPr>
            <a:spLocks noGrp="1"/>
          </p:cNvSpPr>
          <p:nvPr>
            <p:ph type="sldNum" sz="quarter" idx="11"/>
          </p:nvPr>
        </p:nvSpPr>
        <p:spPr/>
        <p:txBody>
          <a:bodyPr/>
          <a:lstStyle/>
          <a:p>
            <a:pPr lvl="8"/>
            <a:fld id="{63DCA5C9-2E11-4C67-86EB-AE1DE127DC64}" type="slidenum">
              <a:rPr lang="en-US" smtClean="0"/>
              <a:pPr lvl="8"/>
              <a:t>‹#›</a:t>
            </a:fld>
            <a:endParaRPr lang="en-US" dirty="0"/>
          </a:p>
        </p:txBody>
      </p:sp>
      <p:sp>
        <p:nvSpPr>
          <p:cNvPr id="5" name="Title 4">
            <a:extLst>
              <a:ext uri="{FF2B5EF4-FFF2-40B4-BE49-F238E27FC236}">
                <a16:creationId xmlns:a16="http://schemas.microsoft.com/office/drawing/2014/main" id="{E2F20306-76C8-3F45-B94F-CF2A1C22C390}"/>
              </a:ext>
            </a:extLst>
          </p:cNvPr>
          <p:cNvSpPr>
            <a:spLocks noGrp="1"/>
          </p:cNvSpPr>
          <p:nvPr>
            <p:ph type="title"/>
          </p:nvPr>
        </p:nvSpPr>
        <p:spPr>
          <a:xfrm>
            <a:off x="6238875" y="342900"/>
            <a:ext cx="5486400" cy="723900"/>
          </a:xfrm>
        </p:spPr>
        <p:txBody>
          <a:bodyPr lIns="228600" rIns="0"/>
          <a:lstStyle/>
          <a:p>
            <a:r>
              <a:rPr lang="en-US"/>
              <a:t>Click to edit Master title style</a:t>
            </a:r>
          </a:p>
        </p:txBody>
      </p:sp>
      <p:sp>
        <p:nvSpPr>
          <p:cNvPr id="8" name="Date Placeholder 7">
            <a:extLst>
              <a:ext uri="{FF2B5EF4-FFF2-40B4-BE49-F238E27FC236}">
                <a16:creationId xmlns:a16="http://schemas.microsoft.com/office/drawing/2014/main" id="{3758BB88-1D88-A945-9F87-457DB1E02996}"/>
              </a:ext>
            </a:extLst>
          </p:cNvPr>
          <p:cNvSpPr>
            <a:spLocks noGrp="1"/>
          </p:cNvSpPr>
          <p:nvPr>
            <p:ph type="dt" sz="half" idx="16"/>
          </p:nvPr>
        </p:nvSpPr>
        <p:spPr/>
        <p:txBody>
          <a:bodyPr/>
          <a:lstStyle/>
          <a:p>
            <a:r>
              <a:rPr lang="en-US"/>
              <a:t>XX.XX.XXXX</a:t>
            </a:r>
          </a:p>
        </p:txBody>
      </p:sp>
      <p:sp>
        <p:nvSpPr>
          <p:cNvPr id="7" name="Picture Placeholder 6">
            <a:extLst>
              <a:ext uri="{FF2B5EF4-FFF2-40B4-BE49-F238E27FC236}">
                <a16:creationId xmlns:a16="http://schemas.microsoft.com/office/drawing/2014/main" id="{831B0537-97D4-CC49-A76B-634F6A3FB51C}"/>
              </a:ext>
            </a:extLst>
          </p:cNvPr>
          <p:cNvSpPr>
            <a:spLocks noGrp="1"/>
          </p:cNvSpPr>
          <p:nvPr>
            <p:ph type="pic" sz="quarter" idx="17"/>
          </p:nvPr>
        </p:nvSpPr>
        <p:spPr>
          <a:xfrm>
            <a:off x="0" y="1"/>
            <a:ext cx="6096000" cy="6261100"/>
          </a:xfrm>
          <a:pattFill prst="pct20">
            <a:fgClr>
              <a:schemeClr val="tx2"/>
            </a:fgClr>
            <a:bgClr>
              <a:schemeClr val="bg1"/>
            </a:bgClr>
          </a:pattFill>
        </p:spPr>
        <p:txBody>
          <a:bodyPr tIns="2651760"/>
          <a:lstStyle>
            <a:lvl1pPr algn="ctr">
              <a:defRPr/>
            </a:lvl1pPr>
          </a:lstStyle>
          <a:p>
            <a:r>
              <a:rPr lang="en-US"/>
              <a:t>Click icon to add picture</a:t>
            </a:r>
          </a:p>
        </p:txBody>
      </p:sp>
      <p:sp>
        <p:nvSpPr>
          <p:cNvPr id="6" name="Text Placeholder 5">
            <a:extLst>
              <a:ext uri="{FF2B5EF4-FFF2-40B4-BE49-F238E27FC236}">
                <a16:creationId xmlns:a16="http://schemas.microsoft.com/office/drawing/2014/main" id="{EEE60AE5-24D1-2A42-9958-C863FAF38E3E}"/>
              </a:ext>
            </a:extLst>
          </p:cNvPr>
          <p:cNvSpPr>
            <a:spLocks noGrp="1"/>
          </p:cNvSpPr>
          <p:nvPr>
            <p:ph type="body" sz="quarter" idx="18"/>
          </p:nvPr>
        </p:nvSpPr>
        <p:spPr>
          <a:xfrm>
            <a:off x="6238876" y="1584326"/>
            <a:ext cx="5486400" cy="4676775"/>
          </a:xfrm>
        </p:spPr>
        <p:txBody>
          <a:bodyPr lIns="2286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09D58D12-4AE4-5F4D-BF23-B8C90DD0DCE1}"/>
              </a:ext>
            </a:extLst>
          </p:cNvPr>
          <p:cNvCxnSpPr>
            <a:cxnSpLocks/>
          </p:cNvCxnSpPr>
          <p:nvPr userDrawn="1"/>
        </p:nvCxnSpPr>
        <p:spPr>
          <a:xfrm>
            <a:off x="6477000" y="1325563"/>
            <a:ext cx="5222875"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01424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callout_full">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863D6A7-88A5-E44F-8183-AEF6D7F5F28E}"/>
              </a:ext>
            </a:extLst>
          </p:cNvPr>
          <p:cNvSpPr>
            <a:spLocks noGrp="1"/>
          </p:cNvSpPr>
          <p:nvPr>
            <p:ph type="ftr" sz="quarter" idx="10"/>
          </p:nvPr>
        </p:nvSpPr>
        <p:spPr/>
        <p:txBody>
          <a:bodyPr/>
          <a:lstStyle/>
          <a:p>
            <a:r>
              <a:rPr lang="en-US" dirty="0"/>
              <a:t>Modify with Insert &gt; Header and Footer</a:t>
            </a:r>
          </a:p>
        </p:txBody>
      </p:sp>
      <p:sp>
        <p:nvSpPr>
          <p:cNvPr id="4" name="Slide Number Placeholder 3">
            <a:extLst>
              <a:ext uri="{FF2B5EF4-FFF2-40B4-BE49-F238E27FC236}">
                <a16:creationId xmlns:a16="http://schemas.microsoft.com/office/drawing/2014/main" id="{B8BA9DE8-E46C-2749-B0B2-5ADDEB5B1D3C}"/>
              </a:ext>
            </a:extLst>
          </p:cNvPr>
          <p:cNvSpPr>
            <a:spLocks noGrp="1"/>
          </p:cNvSpPr>
          <p:nvPr>
            <p:ph type="sldNum" sz="quarter" idx="11"/>
          </p:nvPr>
        </p:nvSpPr>
        <p:spPr/>
        <p:txBody>
          <a:bodyPr/>
          <a:lstStyle/>
          <a:p>
            <a:pPr lvl="8"/>
            <a:fld id="{63DCA5C9-2E11-4C67-86EB-AE1DE127DC64}" type="slidenum">
              <a:rPr lang="en-US" smtClean="0"/>
              <a:pPr lvl="8"/>
              <a:t>‹#›</a:t>
            </a:fld>
            <a:endParaRPr lang="en-US" dirty="0"/>
          </a:p>
        </p:txBody>
      </p:sp>
      <p:sp>
        <p:nvSpPr>
          <p:cNvPr id="8" name="Date Placeholder 7">
            <a:extLst>
              <a:ext uri="{FF2B5EF4-FFF2-40B4-BE49-F238E27FC236}">
                <a16:creationId xmlns:a16="http://schemas.microsoft.com/office/drawing/2014/main" id="{3758BB88-1D88-A945-9F87-457DB1E02996}"/>
              </a:ext>
            </a:extLst>
          </p:cNvPr>
          <p:cNvSpPr>
            <a:spLocks noGrp="1"/>
          </p:cNvSpPr>
          <p:nvPr>
            <p:ph type="dt" sz="half" idx="16"/>
          </p:nvPr>
        </p:nvSpPr>
        <p:spPr/>
        <p:txBody>
          <a:bodyPr/>
          <a:lstStyle/>
          <a:p>
            <a:r>
              <a:rPr lang="en-US"/>
              <a:t>XX.XX.XXXX</a:t>
            </a:r>
          </a:p>
        </p:txBody>
      </p:sp>
      <p:sp>
        <p:nvSpPr>
          <p:cNvPr id="7" name="Picture Placeholder 6">
            <a:extLst>
              <a:ext uri="{FF2B5EF4-FFF2-40B4-BE49-F238E27FC236}">
                <a16:creationId xmlns:a16="http://schemas.microsoft.com/office/drawing/2014/main" id="{831B0537-97D4-CC49-A76B-634F6A3FB51C}"/>
              </a:ext>
            </a:extLst>
          </p:cNvPr>
          <p:cNvSpPr>
            <a:spLocks noGrp="1"/>
          </p:cNvSpPr>
          <p:nvPr>
            <p:ph type="pic" sz="quarter" idx="17"/>
          </p:nvPr>
        </p:nvSpPr>
        <p:spPr>
          <a:xfrm>
            <a:off x="0" y="1"/>
            <a:ext cx="12192000" cy="6261100"/>
          </a:xfrm>
          <a:pattFill prst="pct20">
            <a:fgClr>
              <a:schemeClr val="tx2"/>
            </a:fgClr>
            <a:bgClr>
              <a:schemeClr val="bg1"/>
            </a:bgClr>
          </a:pattFill>
        </p:spPr>
        <p:txBody>
          <a:bodyPr tIns="2651760"/>
          <a:lstStyle>
            <a:lvl1pPr algn="ctr">
              <a:defRPr/>
            </a:lvl1pPr>
          </a:lstStyle>
          <a:p>
            <a:r>
              <a:rPr lang="en-US"/>
              <a:t>Click icon to add picture</a:t>
            </a:r>
          </a:p>
        </p:txBody>
      </p:sp>
      <p:sp>
        <p:nvSpPr>
          <p:cNvPr id="5" name="Title 4">
            <a:extLst>
              <a:ext uri="{FF2B5EF4-FFF2-40B4-BE49-F238E27FC236}">
                <a16:creationId xmlns:a16="http://schemas.microsoft.com/office/drawing/2014/main" id="{E2F20306-76C8-3F45-B94F-CF2A1C22C390}"/>
              </a:ext>
            </a:extLst>
          </p:cNvPr>
          <p:cNvSpPr>
            <a:spLocks noGrp="1"/>
          </p:cNvSpPr>
          <p:nvPr>
            <p:ph type="title"/>
          </p:nvPr>
        </p:nvSpPr>
        <p:spPr>
          <a:xfrm>
            <a:off x="7883525" y="0"/>
            <a:ext cx="4308474" cy="6261100"/>
          </a:xfrm>
          <a:gradFill>
            <a:gsLst>
              <a:gs pos="0">
                <a:schemeClr val="accent1">
                  <a:lumMod val="5000"/>
                  <a:lumOff val="95000"/>
                  <a:alpha val="75000"/>
                </a:schemeClr>
              </a:gs>
              <a:gs pos="47000">
                <a:schemeClr val="accent2">
                  <a:alpha val="75000"/>
                </a:schemeClr>
              </a:gs>
            </a:gsLst>
            <a:lin ang="5400000" scaled="1"/>
          </a:gradFill>
        </p:spPr>
        <p:txBody>
          <a:bodyPr lIns="274320" tIns="0" rIns="0" bIns="0" anchor="ctr" anchorCtr="0"/>
          <a:lstStyle>
            <a:lvl1pPr>
              <a:defRPr b="0">
                <a:solidFill>
                  <a:schemeClr val="accent1"/>
                </a:solidFill>
              </a:defRPr>
            </a:lvl1pPr>
          </a:lstStyle>
          <a:p>
            <a:r>
              <a:rPr lang="en-US"/>
              <a:t>Click to edit Master title style</a:t>
            </a:r>
          </a:p>
        </p:txBody>
      </p:sp>
    </p:spTree>
    <p:extLst>
      <p:ext uri="{BB962C8B-B14F-4D97-AF65-F5344CB8AC3E}">
        <p14:creationId xmlns:p14="http://schemas.microsoft.com/office/powerpoint/2010/main" val="31341271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header simp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863D6A7-88A5-E44F-8183-AEF6D7F5F28E}"/>
              </a:ext>
            </a:extLst>
          </p:cNvPr>
          <p:cNvSpPr>
            <a:spLocks noGrp="1"/>
          </p:cNvSpPr>
          <p:nvPr>
            <p:ph type="ftr" sz="quarter" idx="10"/>
          </p:nvPr>
        </p:nvSpPr>
        <p:spPr/>
        <p:txBody>
          <a:bodyPr/>
          <a:lstStyle/>
          <a:p>
            <a:r>
              <a:rPr lang="en-US" dirty="0"/>
              <a:t>Modify with Insert &gt; Header and Footer</a:t>
            </a:r>
          </a:p>
        </p:txBody>
      </p:sp>
      <p:sp>
        <p:nvSpPr>
          <p:cNvPr id="4" name="Slide Number Placeholder 3">
            <a:extLst>
              <a:ext uri="{FF2B5EF4-FFF2-40B4-BE49-F238E27FC236}">
                <a16:creationId xmlns:a16="http://schemas.microsoft.com/office/drawing/2014/main" id="{B8BA9DE8-E46C-2749-B0B2-5ADDEB5B1D3C}"/>
              </a:ext>
            </a:extLst>
          </p:cNvPr>
          <p:cNvSpPr>
            <a:spLocks noGrp="1"/>
          </p:cNvSpPr>
          <p:nvPr>
            <p:ph type="sldNum" sz="quarter" idx="11"/>
          </p:nvPr>
        </p:nvSpPr>
        <p:spPr/>
        <p:txBody>
          <a:bodyPr/>
          <a:lstStyle/>
          <a:p>
            <a:pPr lvl="8"/>
            <a:fld id="{63DCA5C9-2E11-4C67-86EB-AE1DE127DC64}" type="slidenum">
              <a:rPr lang="en-US" smtClean="0"/>
              <a:pPr lvl="8"/>
              <a:t>‹#›</a:t>
            </a:fld>
            <a:endParaRPr lang="en-US" dirty="0"/>
          </a:p>
        </p:txBody>
      </p:sp>
      <p:sp>
        <p:nvSpPr>
          <p:cNvPr id="6" name="Date Placeholder 5">
            <a:extLst>
              <a:ext uri="{FF2B5EF4-FFF2-40B4-BE49-F238E27FC236}">
                <a16:creationId xmlns:a16="http://schemas.microsoft.com/office/drawing/2014/main" id="{A869B8A6-9804-1048-8166-F789E401FDA5}"/>
              </a:ext>
            </a:extLst>
          </p:cNvPr>
          <p:cNvSpPr>
            <a:spLocks noGrp="1"/>
          </p:cNvSpPr>
          <p:nvPr>
            <p:ph type="dt" sz="half" idx="12"/>
          </p:nvPr>
        </p:nvSpPr>
        <p:spPr/>
        <p:txBody>
          <a:bodyPr/>
          <a:lstStyle/>
          <a:p>
            <a:r>
              <a:rPr lang="en-US"/>
              <a:t>XX.XX.XXXX</a:t>
            </a:r>
          </a:p>
        </p:txBody>
      </p:sp>
      <p:sp>
        <p:nvSpPr>
          <p:cNvPr id="2" name="Title 1">
            <a:extLst>
              <a:ext uri="{FF2B5EF4-FFF2-40B4-BE49-F238E27FC236}">
                <a16:creationId xmlns:a16="http://schemas.microsoft.com/office/drawing/2014/main" id="{D70606F9-E155-FD47-9972-D713684EA280}"/>
              </a:ext>
            </a:extLst>
          </p:cNvPr>
          <p:cNvSpPr>
            <a:spLocks noGrp="1"/>
          </p:cNvSpPr>
          <p:nvPr>
            <p:ph type="title"/>
          </p:nvPr>
        </p:nvSpPr>
        <p:spPr/>
        <p:txBody>
          <a:bodyPr/>
          <a:lstStyle/>
          <a:p>
            <a:r>
              <a:rPr lang="en-US"/>
              <a:t>Click to edit Master title style</a:t>
            </a:r>
          </a:p>
        </p:txBody>
      </p:sp>
      <p:cxnSp>
        <p:nvCxnSpPr>
          <p:cNvPr id="8" name="Straight Connector 7">
            <a:extLst>
              <a:ext uri="{FF2B5EF4-FFF2-40B4-BE49-F238E27FC236}">
                <a16:creationId xmlns:a16="http://schemas.microsoft.com/office/drawing/2014/main" id="{4648F83C-B949-F844-9F52-7F6903B94DB8}"/>
              </a:ext>
            </a:extLst>
          </p:cNvPr>
          <p:cNvCxnSpPr>
            <a:cxnSpLocks/>
          </p:cNvCxnSpPr>
          <p:nvPr userDrawn="1"/>
        </p:nvCxnSpPr>
        <p:spPr>
          <a:xfrm>
            <a:off x="466725" y="1325563"/>
            <a:ext cx="1125855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12771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863D6A7-88A5-E44F-8183-AEF6D7F5F28E}"/>
              </a:ext>
            </a:extLst>
          </p:cNvPr>
          <p:cNvSpPr>
            <a:spLocks noGrp="1"/>
          </p:cNvSpPr>
          <p:nvPr>
            <p:ph type="ftr" sz="quarter" idx="10"/>
          </p:nvPr>
        </p:nvSpPr>
        <p:spPr/>
        <p:txBody>
          <a:bodyPr/>
          <a:lstStyle/>
          <a:p>
            <a:r>
              <a:rPr lang="en-US" dirty="0"/>
              <a:t>Modify with Insert &gt; Header and Footer</a:t>
            </a:r>
          </a:p>
        </p:txBody>
      </p:sp>
      <p:sp>
        <p:nvSpPr>
          <p:cNvPr id="4" name="Slide Number Placeholder 3">
            <a:extLst>
              <a:ext uri="{FF2B5EF4-FFF2-40B4-BE49-F238E27FC236}">
                <a16:creationId xmlns:a16="http://schemas.microsoft.com/office/drawing/2014/main" id="{B8BA9DE8-E46C-2749-B0B2-5ADDEB5B1D3C}"/>
              </a:ext>
            </a:extLst>
          </p:cNvPr>
          <p:cNvSpPr>
            <a:spLocks noGrp="1"/>
          </p:cNvSpPr>
          <p:nvPr>
            <p:ph type="sldNum" sz="quarter" idx="11"/>
          </p:nvPr>
        </p:nvSpPr>
        <p:spPr/>
        <p:txBody>
          <a:bodyPr/>
          <a:lstStyle/>
          <a:p>
            <a:pPr lvl="8"/>
            <a:fld id="{63DCA5C9-2E11-4C67-86EB-AE1DE127DC64}" type="slidenum">
              <a:rPr lang="en-US" smtClean="0"/>
              <a:pPr lvl="8"/>
              <a:t>‹#›</a:t>
            </a:fld>
            <a:endParaRPr lang="en-US" dirty="0"/>
          </a:p>
        </p:txBody>
      </p:sp>
      <p:sp>
        <p:nvSpPr>
          <p:cNvPr id="2" name="Date Placeholder 1">
            <a:extLst>
              <a:ext uri="{FF2B5EF4-FFF2-40B4-BE49-F238E27FC236}">
                <a16:creationId xmlns:a16="http://schemas.microsoft.com/office/drawing/2014/main" id="{EDF7185A-0E54-EC4B-A2D7-B3EEFA3226DA}"/>
              </a:ext>
            </a:extLst>
          </p:cNvPr>
          <p:cNvSpPr>
            <a:spLocks noGrp="1"/>
          </p:cNvSpPr>
          <p:nvPr>
            <p:ph type="dt" sz="half" idx="12"/>
          </p:nvPr>
        </p:nvSpPr>
        <p:spPr/>
        <p:txBody>
          <a:bodyPr/>
          <a:lstStyle/>
          <a:p>
            <a:r>
              <a:rPr lang="en-US"/>
              <a:t>XX.XX.XXXX</a:t>
            </a:r>
          </a:p>
        </p:txBody>
      </p:sp>
    </p:spTree>
    <p:extLst>
      <p:ext uri="{BB962C8B-B14F-4D97-AF65-F5344CB8AC3E}">
        <p14:creationId xmlns:p14="http://schemas.microsoft.com/office/powerpoint/2010/main" val="19375499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video">
    <p:bg>
      <p:bgPr>
        <a:solidFill>
          <a:schemeClr val="bg1"/>
        </a:solidFill>
        <a:effectLst/>
      </p:bgPr>
    </p:bg>
    <p:spTree>
      <p:nvGrpSpPr>
        <p:cNvPr id="1" name=""/>
        <p:cNvGrpSpPr/>
        <p:nvPr/>
      </p:nvGrpSpPr>
      <p:grpSpPr>
        <a:xfrm>
          <a:off x="0" y="0"/>
          <a:ext cx="0" cy="0"/>
          <a:chOff x="0" y="0"/>
          <a:chExt cx="0" cy="0"/>
        </a:xfrm>
      </p:grpSpPr>
      <p:sp>
        <p:nvSpPr>
          <p:cNvPr id="3" name="Media Placeholder 2"/>
          <p:cNvSpPr>
            <a:spLocks noGrp="1"/>
          </p:cNvSpPr>
          <p:nvPr>
            <p:ph type="media" sz="quarter" idx="10"/>
          </p:nvPr>
        </p:nvSpPr>
        <p:spPr>
          <a:xfrm>
            <a:off x="0" y="0"/>
            <a:ext cx="12192000" cy="6858000"/>
          </a:xfrm>
          <a:solidFill>
            <a:schemeClr val="tx1"/>
          </a:solidFill>
        </p:spPr>
        <p:txBody>
          <a:bodyPr tIns="731520" anchor="ctr" anchorCtr="0"/>
          <a:lstStyle>
            <a:lvl1pPr algn="ctr">
              <a:defRPr sz="2000" b="0">
                <a:solidFill>
                  <a:schemeClr val="bg2"/>
                </a:solidFill>
              </a:defRPr>
            </a:lvl1pPr>
          </a:lstStyle>
          <a:p>
            <a:r>
              <a:rPr lang="en-US"/>
              <a:t>Click icon to add media</a:t>
            </a:r>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BFA9D9-83F4-B54A-8DDA-F2916080407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4" name="Title 3"/>
          <p:cNvSpPr>
            <a:spLocks noGrp="1"/>
          </p:cNvSpPr>
          <p:nvPr>
            <p:ph type="title" hasCustomPrompt="1"/>
          </p:nvPr>
        </p:nvSpPr>
        <p:spPr>
          <a:xfrm>
            <a:off x="466725" y="2996830"/>
            <a:ext cx="7416800" cy="3264271"/>
          </a:xfrm>
        </p:spPr>
        <p:txBody>
          <a:bodyPr tIns="0" rIns="0" bIns="0" anchor="ctr" anchorCtr="0"/>
          <a:lstStyle>
            <a:lvl1pPr>
              <a:lnSpc>
                <a:spcPct val="100000"/>
              </a:lnSpc>
              <a:defRPr sz="5600">
                <a:solidFill>
                  <a:schemeClr val="bg1"/>
                </a:solidFill>
              </a:defRPr>
            </a:lvl1pPr>
          </a:lstStyle>
          <a:p>
            <a:r>
              <a:rPr lang="en-US" dirty="0"/>
              <a:t>Thank you message here</a:t>
            </a:r>
          </a:p>
        </p:txBody>
      </p:sp>
      <p:pic>
        <p:nvPicPr>
          <p:cNvPr id="8" name="Picture 7" descr="A close up of a sign&#10;&#10;Description automatically generated">
            <a:extLst>
              <a:ext uri="{FF2B5EF4-FFF2-40B4-BE49-F238E27FC236}">
                <a16:creationId xmlns:a16="http://schemas.microsoft.com/office/drawing/2014/main" id="{6A95F5B4-3F8A-1F44-A10C-9766E32867C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199" y="1736791"/>
            <a:ext cx="1070810" cy="566637"/>
          </a:xfrm>
          <a:prstGeom prst="rect">
            <a:avLst/>
          </a:prstGeom>
        </p:spPr>
      </p:pic>
      <p:sp>
        <p:nvSpPr>
          <p:cNvPr id="9" name="Picture Placeholder 16">
            <a:extLst>
              <a:ext uri="{FF2B5EF4-FFF2-40B4-BE49-F238E27FC236}">
                <a16:creationId xmlns:a16="http://schemas.microsoft.com/office/drawing/2014/main" id="{370E9501-642E-B247-9CE6-ED47E59FE28D}"/>
              </a:ext>
            </a:extLst>
          </p:cNvPr>
          <p:cNvSpPr>
            <a:spLocks noGrp="1"/>
          </p:cNvSpPr>
          <p:nvPr>
            <p:ph type="pic" sz="quarter" idx="18" hasCustomPrompt="1"/>
          </p:nvPr>
        </p:nvSpPr>
        <p:spPr>
          <a:xfrm>
            <a:off x="455295" y="1584326"/>
            <a:ext cx="1447281" cy="863859"/>
          </a:xfrm>
          <a:solidFill>
            <a:schemeClr val="bg1"/>
          </a:solidFill>
        </p:spPr>
        <p:txBody>
          <a:bodyPr tIns="0" anchor="t" anchorCtr="0"/>
          <a:lstStyle>
            <a:lvl1pPr algn="ctr">
              <a:spcAft>
                <a:spcPts val="0"/>
              </a:spcAft>
              <a:defRPr sz="800">
                <a:solidFill>
                  <a:schemeClr val="tx2"/>
                </a:solidFill>
              </a:defRPr>
            </a:lvl1pPr>
          </a:lstStyle>
          <a:p>
            <a:r>
              <a:rPr lang="en-US" dirty="0"/>
              <a:t>Insert entity logo </a:t>
            </a:r>
            <a:br>
              <a:rPr lang="en-US" dirty="0"/>
            </a:br>
            <a:r>
              <a:rPr lang="en-US" dirty="0"/>
              <a:t>or delete box for </a:t>
            </a:r>
            <a:br>
              <a:rPr lang="en-US" dirty="0"/>
            </a:br>
            <a:r>
              <a:rPr lang="en-US" dirty="0"/>
              <a:t>default logo</a:t>
            </a:r>
          </a:p>
        </p:txBody>
      </p:sp>
    </p:spTree>
    <p:extLst>
      <p:ext uri="{BB962C8B-B14F-4D97-AF65-F5344CB8AC3E}">
        <p14:creationId xmlns:p14="http://schemas.microsoft.com/office/powerpoint/2010/main" val="3786937805"/>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osing_low i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BFA9D9-83F4-B54A-8DDA-F2916080407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4" name="Title 3"/>
          <p:cNvSpPr>
            <a:spLocks noGrp="1"/>
          </p:cNvSpPr>
          <p:nvPr>
            <p:ph type="title" hasCustomPrompt="1"/>
          </p:nvPr>
        </p:nvSpPr>
        <p:spPr>
          <a:xfrm>
            <a:off x="466725" y="2996830"/>
            <a:ext cx="7416800" cy="3264271"/>
          </a:xfrm>
        </p:spPr>
        <p:txBody>
          <a:bodyPr tIns="0" rIns="0" bIns="0" anchor="ctr" anchorCtr="0"/>
          <a:lstStyle>
            <a:lvl1pPr>
              <a:lnSpc>
                <a:spcPct val="100000"/>
              </a:lnSpc>
              <a:defRPr sz="5600">
                <a:solidFill>
                  <a:schemeClr val="accent1"/>
                </a:solidFill>
              </a:defRPr>
            </a:lvl1pPr>
          </a:lstStyle>
          <a:p>
            <a:r>
              <a:rPr lang="en-US" dirty="0"/>
              <a:t>Thank you message here</a:t>
            </a:r>
          </a:p>
        </p:txBody>
      </p:sp>
      <p:pic>
        <p:nvPicPr>
          <p:cNvPr id="6" name="Picture 5">
            <a:extLst>
              <a:ext uri="{FF2B5EF4-FFF2-40B4-BE49-F238E27FC236}">
                <a16:creationId xmlns:a16="http://schemas.microsoft.com/office/drawing/2014/main" id="{9F68C28C-F47A-FF4E-BCF8-08E371A6F8C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61382" y="1736791"/>
            <a:ext cx="1062444" cy="566637"/>
          </a:xfrm>
          <a:prstGeom prst="rect">
            <a:avLst/>
          </a:prstGeom>
        </p:spPr>
      </p:pic>
      <p:sp>
        <p:nvSpPr>
          <p:cNvPr id="12" name="Picture Placeholder 16">
            <a:extLst>
              <a:ext uri="{FF2B5EF4-FFF2-40B4-BE49-F238E27FC236}">
                <a16:creationId xmlns:a16="http://schemas.microsoft.com/office/drawing/2014/main" id="{B7DC1723-F681-A84F-A939-DB2E67510C18}"/>
              </a:ext>
            </a:extLst>
          </p:cNvPr>
          <p:cNvSpPr>
            <a:spLocks noGrp="1"/>
          </p:cNvSpPr>
          <p:nvPr>
            <p:ph type="pic" sz="quarter" idx="17" hasCustomPrompt="1"/>
          </p:nvPr>
        </p:nvSpPr>
        <p:spPr>
          <a:xfrm>
            <a:off x="449952" y="1584326"/>
            <a:ext cx="1447281" cy="798455"/>
          </a:xfrm>
          <a:solidFill>
            <a:schemeClr val="accent2"/>
          </a:solidFill>
        </p:spPr>
        <p:txBody>
          <a:bodyPr tIns="0" anchor="t" anchorCtr="0"/>
          <a:lstStyle>
            <a:lvl1pPr algn="ctr">
              <a:spcAft>
                <a:spcPts val="0"/>
              </a:spcAft>
              <a:defRPr sz="800">
                <a:solidFill>
                  <a:schemeClr val="tx2"/>
                </a:solidFill>
              </a:defRPr>
            </a:lvl1pPr>
          </a:lstStyle>
          <a:p>
            <a:r>
              <a:rPr lang="en-US" dirty="0"/>
              <a:t>Insert entity logo </a:t>
            </a:r>
            <a:br>
              <a:rPr lang="en-US" dirty="0"/>
            </a:br>
            <a:r>
              <a:rPr lang="en-US" dirty="0"/>
              <a:t>or delete box for </a:t>
            </a:r>
            <a:br>
              <a:rPr lang="en-US" dirty="0"/>
            </a:br>
            <a:r>
              <a:rPr lang="en-US" dirty="0"/>
              <a:t>default logo</a:t>
            </a:r>
          </a:p>
        </p:txBody>
      </p:sp>
    </p:spTree>
    <p:extLst>
      <p:ext uri="{BB962C8B-B14F-4D97-AF65-F5344CB8AC3E}">
        <p14:creationId xmlns:p14="http://schemas.microsoft.com/office/powerpoint/2010/main" val="3291703636"/>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2">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17B4CF-7E5D-2547-AA31-7F6A7B98590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8" name="Title 3">
            <a:extLst>
              <a:ext uri="{FF2B5EF4-FFF2-40B4-BE49-F238E27FC236}">
                <a16:creationId xmlns:a16="http://schemas.microsoft.com/office/drawing/2014/main" id="{201EE337-5CAD-7F45-8CFF-05FD18115C70}"/>
              </a:ext>
            </a:extLst>
          </p:cNvPr>
          <p:cNvSpPr>
            <a:spLocks noGrp="1"/>
          </p:cNvSpPr>
          <p:nvPr>
            <p:ph type="title"/>
          </p:nvPr>
        </p:nvSpPr>
        <p:spPr>
          <a:xfrm>
            <a:off x="466725" y="342901"/>
            <a:ext cx="7416800" cy="1241425"/>
          </a:xfrm>
        </p:spPr>
        <p:txBody>
          <a:bodyPr tIns="1371600" rIns="182880" bIns="0" anchor="b" anchorCtr="0"/>
          <a:lstStyle>
            <a:lvl1pPr>
              <a:lnSpc>
                <a:spcPts val="4000"/>
              </a:lnSpc>
              <a:defRPr sz="3600">
                <a:solidFill>
                  <a:schemeClr val="accent1"/>
                </a:solidFill>
              </a:defRPr>
            </a:lvl1pPr>
          </a:lstStyle>
          <a:p>
            <a:r>
              <a:rPr lang="en-US"/>
              <a:t>Click to edit Master title style</a:t>
            </a:r>
            <a:endParaRPr lang="en-US" dirty="0"/>
          </a:p>
        </p:txBody>
      </p:sp>
      <p:sp>
        <p:nvSpPr>
          <p:cNvPr id="10" name="Date Placeholder 4">
            <a:extLst>
              <a:ext uri="{FF2B5EF4-FFF2-40B4-BE49-F238E27FC236}">
                <a16:creationId xmlns:a16="http://schemas.microsoft.com/office/drawing/2014/main" id="{21AB9518-D147-5A47-8595-253E98CFC568}"/>
              </a:ext>
            </a:extLst>
          </p:cNvPr>
          <p:cNvSpPr>
            <a:spLocks noGrp="1"/>
          </p:cNvSpPr>
          <p:nvPr>
            <p:ph type="dt" sz="half" idx="18"/>
          </p:nvPr>
        </p:nvSpPr>
        <p:spPr>
          <a:xfrm>
            <a:off x="466725" y="6261100"/>
            <a:ext cx="3567113" cy="133350"/>
          </a:xfrm>
        </p:spPr>
        <p:txBody>
          <a:bodyPr/>
          <a:lstStyle>
            <a:lvl1pPr algn="l">
              <a:defRPr sz="1000">
                <a:solidFill>
                  <a:schemeClr val="bg1"/>
                </a:solidFill>
              </a:defRPr>
            </a:lvl1pPr>
            <a:lvl2pPr algn="l">
              <a:defRPr sz="1000">
                <a:solidFill>
                  <a:schemeClr val="bg1"/>
                </a:solidFill>
              </a:defRPr>
            </a:lvl2pPr>
            <a:lvl3pPr algn="l">
              <a:defRPr sz="1000">
                <a:solidFill>
                  <a:schemeClr val="bg1"/>
                </a:solidFill>
              </a:defRPr>
            </a:lvl3pPr>
            <a:lvl4pPr algn="l">
              <a:defRPr sz="1000">
                <a:solidFill>
                  <a:schemeClr val="bg1"/>
                </a:solidFill>
              </a:defRPr>
            </a:lvl4pPr>
            <a:lvl5pPr algn="l">
              <a:defRPr sz="1000">
                <a:solidFill>
                  <a:schemeClr val="bg1"/>
                </a:solidFill>
              </a:defRPr>
            </a:lvl5pPr>
            <a:lvl6pPr algn="l">
              <a:defRPr sz="1000">
                <a:solidFill>
                  <a:schemeClr val="bg1"/>
                </a:solidFill>
              </a:defRPr>
            </a:lvl6pPr>
            <a:lvl7pPr algn="l">
              <a:defRPr sz="1000">
                <a:solidFill>
                  <a:schemeClr val="bg1"/>
                </a:solidFill>
              </a:defRPr>
            </a:lvl7pPr>
            <a:lvl8pPr algn="l">
              <a:defRPr sz="1000">
                <a:solidFill>
                  <a:schemeClr val="bg1"/>
                </a:solidFill>
              </a:defRPr>
            </a:lvl8pPr>
            <a:lvl9pPr algn="l">
              <a:defRPr sz="1000">
                <a:solidFill>
                  <a:schemeClr val="bg1"/>
                </a:solidFill>
              </a:defRPr>
            </a:lvl9pPr>
          </a:lstStyle>
          <a:p>
            <a:r>
              <a:rPr lang="en-US"/>
              <a:t>XX.XX.XXXX</a:t>
            </a:r>
          </a:p>
        </p:txBody>
      </p:sp>
      <p:pic>
        <p:nvPicPr>
          <p:cNvPr id="13" name="Picture 12" descr="A close up of a sign&#10;&#10;Description automatically generated">
            <a:extLst>
              <a:ext uri="{FF2B5EF4-FFF2-40B4-BE49-F238E27FC236}">
                <a16:creationId xmlns:a16="http://schemas.microsoft.com/office/drawing/2014/main" id="{67B672F3-4C98-9741-A5C7-1695AB1C8D9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199" y="4613275"/>
            <a:ext cx="1070810" cy="566637"/>
          </a:xfrm>
          <a:prstGeom prst="rect">
            <a:avLst/>
          </a:prstGeom>
        </p:spPr>
      </p:pic>
      <p:sp>
        <p:nvSpPr>
          <p:cNvPr id="17" name="Picture Placeholder 16">
            <a:extLst>
              <a:ext uri="{FF2B5EF4-FFF2-40B4-BE49-F238E27FC236}">
                <a16:creationId xmlns:a16="http://schemas.microsoft.com/office/drawing/2014/main" id="{5B219A04-E58A-B541-B284-8463CD450E0F}"/>
              </a:ext>
            </a:extLst>
          </p:cNvPr>
          <p:cNvSpPr>
            <a:spLocks noGrp="1"/>
          </p:cNvSpPr>
          <p:nvPr>
            <p:ph type="pic" sz="quarter" idx="17" hasCustomPrompt="1"/>
          </p:nvPr>
        </p:nvSpPr>
        <p:spPr>
          <a:xfrm>
            <a:off x="455295" y="4460810"/>
            <a:ext cx="1447281" cy="863859"/>
          </a:xfrm>
          <a:solidFill>
            <a:schemeClr val="bg1"/>
          </a:solidFill>
        </p:spPr>
        <p:txBody>
          <a:bodyPr tIns="0" anchor="t" anchorCtr="0"/>
          <a:lstStyle>
            <a:lvl1pPr algn="ctr">
              <a:spcAft>
                <a:spcPts val="0"/>
              </a:spcAft>
              <a:defRPr sz="800">
                <a:solidFill>
                  <a:schemeClr val="tx2"/>
                </a:solidFill>
              </a:defRPr>
            </a:lvl1pPr>
          </a:lstStyle>
          <a:p>
            <a:r>
              <a:rPr lang="en-US" dirty="0"/>
              <a:t>Insert entity logo </a:t>
            </a:r>
            <a:br>
              <a:rPr lang="en-US" dirty="0"/>
            </a:br>
            <a:r>
              <a:rPr lang="en-US" dirty="0"/>
              <a:t>or delete box for </a:t>
            </a:r>
            <a:br>
              <a:rPr lang="en-US" dirty="0"/>
            </a:br>
            <a:r>
              <a:rPr lang="en-US" dirty="0"/>
              <a:t>default logo</a:t>
            </a:r>
          </a:p>
        </p:txBody>
      </p:sp>
      <p:sp>
        <p:nvSpPr>
          <p:cNvPr id="18" name="Text Placeholder 16">
            <a:extLst>
              <a:ext uri="{FF2B5EF4-FFF2-40B4-BE49-F238E27FC236}">
                <a16:creationId xmlns:a16="http://schemas.microsoft.com/office/drawing/2014/main" id="{5ADCC780-1CA3-CD48-98B5-50009A852B60}"/>
              </a:ext>
            </a:extLst>
          </p:cNvPr>
          <p:cNvSpPr>
            <a:spLocks noGrp="1"/>
          </p:cNvSpPr>
          <p:nvPr>
            <p:ph type="body" sz="quarter" idx="12"/>
          </p:nvPr>
        </p:nvSpPr>
        <p:spPr>
          <a:xfrm>
            <a:off x="466725" y="1584326"/>
            <a:ext cx="7416800" cy="1108075"/>
          </a:xfrm>
        </p:spPr>
        <p:txBody>
          <a:bodyPr tIns="301752" rIns="18288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Edit Master text styles</a:t>
            </a:r>
          </a:p>
        </p:txBody>
      </p:sp>
    </p:spTree>
    <p:extLst>
      <p:ext uri="{BB962C8B-B14F-4D97-AF65-F5344CB8AC3E}">
        <p14:creationId xmlns:p14="http://schemas.microsoft.com/office/powerpoint/2010/main" val="419381314"/>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closing">
    <p:bg>
      <p:bgPr>
        <a:solidFill>
          <a:schemeClr val="bg1"/>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BBFA9D9-83F4-B54A-8DDA-F2916080407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3"/>
          <p:cNvSpPr>
            <a:spLocks noGrp="1"/>
          </p:cNvSpPr>
          <p:nvPr>
            <p:ph type="title" hasCustomPrompt="1"/>
          </p:nvPr>
        </p:nvSpPr>
        <p:spPr>
          <a:xfrm>
            <a:off x="609599" y="2996830"/>
            <a:ext cx="7190319" cy="3264271"/>
          </a:xfrm>
        </p:spPr>
        <p:txBody>
          <a:bodyPr tIns="0" rIns="0" bIns="0" anchor="ctr" anchorCtr="0"/>
          <a:lstStyle>
            <a:lvl1pPr>
              <a:lnSpc>
                <a:spcPct val="100000"/>
              </a:lnSpc>
              <a:defRPr sz="5600">
                <a:solidFill>
                  <a:schemeClr val="bg1"/>
                </a:solidFill>
              </a:defRPr>
            </a:lvl1pPr>
          </a:lstStyle>
          <a:p>
            <a:r>
              <a:rPr lang="en-US" dirty="0"/>
              <a:t>Thank you message here</a:t>
            </a:r>
          </a:p>
        </p:txBody>
      </p:sp>
      <p:pic>
        <p:nvPicPr>
          <p:cNvPr id="11" name="Picture 10" descr="A close up of a sign&#10;&#10;Description automatically generated">
            <a:extLst>
              <a:ext uri="{FF2B5EF4-FFF2-40B4-BE49-F238E27FC236}">
                <a16:creationId xmlns:a16="http://schemas.microsoft.com/office/drawing/2014/main" id="{84E29403-4B54-974D-82BC-19F0F9926BA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9599" y="1670052"/>
            <a:ext cx="1427747" cy="566637"/>
          </a:xfrm>
          <a:prstGeom prst="rect">
            <a:avLst/>
          </a:prstGeom>
        </p:spPr>
      </p:pic>
      <p:sp>
        <p:nvSpPr>
          <p:cNvPr id="12" name="Picture Placeholder 16">
            <a:extLst>
              <a:ext uri="{FF2B5EF4-FFF2-40B4-BE49-F238E27FC236}">
                <a16:creationId xmlns:a16="http://schemas.microsoft.com/office/drawing/2014/main" id="{B7DC1723-F681-A84F-A939-DB2E67510C18}"/>
              </a:ext>
            </a:extLst>
          </p:cNvPr>
          <p:cNvSpPr>
            <a:spLocks noGrp="1"/>
          </p:cNvSpPr>
          <p:nvPr>
            <p:ph type="pic" sz="quarter" idx="17" hasCustomPrompt="1"/>
          </p:nvPr>
        </p:nvSpPr>
        <p:spPr>
          <a:xfrm>
            <a:off x="609601" y="1584326"/>
            <a:ext cx="1447281" cy="798455"/>
          </a:xfrm>
          <a:solidFill>
            <a:schemeClr val="bg1"/>
          </a:solidFill>
        </p:spPr>
        <p:txBody>
          <a:bodyPr tIns="0" anchor="t" anchorCtr="0"/>
          <a:lstStyle>
            <a:lvl1pPr algn="ctr">
              <a:spcAft>
                <a:spcPts val="0"/>
              </a:spcAft>
              <a:defRPr sz="800">
                <a:solidFill>
                  <a:schemeClr val="tx2"/>
                </a:solidFill>
              </a:defRPr>
            </a:lvl1pPr>
          </a:lstStyle>
          <a:p>
            <a:r>
              <a:rPr lang="en-US" dirty="0"/>
              <a:t>Insert entity logo </a:t>
            </a:r>
            <a:br>
              <a:rPr lang="en-US" dirty="0"/>
            </a:br>
            <a:r>
              <a:rPr lang="en-US" dirty="0"/>
              <a:t>or delete box for </a:t>
            </a:r>
            <a:br>
              <a:rPr lang="en-US" dirty="0"/>
            </a:br>
            <a:r>
              <a:rPr lang="en-US" dirty="0"/>
              <a:t>default logo</a:t>
            </a:r>
          </a:p>
        </p:txBody>
      </p:sp>
    </p:spTree>
    <p:extLst>
      <p:ext uri="{BB962C8B-B14F-4D97-AF65-F5344CB8AC3E}">
        <p14:creationId xmlns:p14="http://schemas.microsoft.com/office/powerpoint/2010/main" val="2374775903"/>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188" b="0" i="0">
                <a:solidFill>
                  <a:schemeClr val="tx1"/>
                </a:solidFill>
                <a:latin typeface="Georgia"/>
                <a:cs typeface="Georgia"/>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a:xfrm>
            <a:off x="1961304" y="6400970"/>
            <a:ext cx="5922221" cy="208758"/>
          </a:xfrm>
          <a:prstGeom prst="rect">
            <a:avLst/>
          </a:prstGeom>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891117" y="6400970"/>
            <a:ext cx="1070187" cy="208758"/>
          </a:xfrm>
          <a:prstGeom prst="rect">
            <a:avLst/>
          </a:prstGeom>
        </p:spPr>
        <p:txBody>
          <a:bodyPr lIns="0" tIns="0" rIns="0" bIns="0"/>
          <a:lstStyle>
            <a:lvl1pPr algn="l">
              <a:defRPr>
                <a:solidFill>
                  <a:schemeClr val="tx1">
                    <a:tint val="75000"/>
                  </a:schemeClr>
                </a:solidFill>
              </a:defRPr>
            </a:lvl1pPr>
          </a:lstStyle>
          <a:p>
            <a:endParaRPr lang="en-US" dirty="0"/>
          </a:p>
        </p:txBody>
      </p:sp>
      <p:sp>
        <p:nvSpPr>
          <p:cNvPr id="6" name="Holder 6"/>
          <p:cNvSpPr>
            <a:spLocks noGrp="1"/>
          </p:cNvSpPr>
          <p:nvPr>
            <p:ph type="sldNum" sz="quarter" idx="7"/>
          </p:nvPr>
        </p:nvSpPr>
        <p:spPr/>
        <p:txBody>
          <a:bodyPr lIns="0" tIns="0" rIns="0" bIns="0"/>
          <a:lstStyle>
            <a:lvl1pPr>
              <a:defRPr sz="1875" b="0" i="0">
                <a:solidFill>
                  <a:schemeClr val="bg1"/>
                </a:solidFill>
                <a:latin typeface="Gill Sans MT"/>
                <a:cs typeface="Gill Sans MT"/>
              </a:defRPr>
            </a:lvl1pPr>
          </a:lstStyle>
          <a:p>
            <a:pPr marL="47625">
              <a:lnSpc>
                <a:spcPts val="2236"/>
              </a:lnSpc>
            </a:pPr>
            <a:fld id="{81D60167-4931-47E6-BA6A-407CBD079E47}" type="slidenum">
              <a:rPr lang="en-US" spc="-13" smtClean="0"/>
              <a:pPr marL="47625">
                <a:lnSpc>
                  <a:spcPts val="2236"/>
                </a:lnSpc>
              </a:pPr>
              <a:t>‹#›</a:t>
            </a:fld>
            <a:endParaRPr lang="en-US" spc="-13" dirty="0"/>
          </a:p>
        </p:txBody>
      </p:sp>
    </p:spTree>
    <p:extLst>
      <p:ext uri="{BB962C8B-B14F-4D97-AF65-F5344CB8AC3E}">
        <p14:creationId xmlns:p14="http://schemas.microsoft.com/office/powerpoint/2010/main" val="3030683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_3">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17B4CF-7E5D-2547-AA31-7F6A7B98590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8" name="Title 3">
            <a:extLst>
              <a:ext uri="{FF2B5EF4-FFF2-40B4-BE49-F238E27FC236}">
                <a16:creationId xmlns:a16="http://schemas.microsoft.com/office/drawing/2014/main" id="{CB4BD5E4-9605-5B45-B53C-3263CBC0E3B8}"/>
              </a:ext>
            </a:extLst>
          </p:cNvPr>
          <p:cNvSpPr>
            <a:spLocks noGrp="1"/>
          </p:cNvSpPr>
          <p:nvPr>
            <p:ph type="title"/>
          </p:nvPr>
        </p:nvSpPr>
        <p:spPr>
          <a:xfrm>
            <a:off x="466725" y="342901"/>
            <a:ext cx="7416800" cy="1241425"/>
          </a:xfrm>
        </p:spPr>
        <p:txBody>
          <a:bodyPr tIns="1371600" rIns="182880" bIns="0" anchor="b" anchorCtr="0"/>
          <a:lstStyle>
            <a:lvl1pPr>
              <a:lnSpc>
                <a:spcPts val="4000"/>
              </a:lnSpc>
              <a:defRPr sz="3600">
                <a:solidFill>
                  <a:schemeClr val="accent1"/>
                </a:solidFill>
              </a:defRPr>
            </a:lvl1pPr>
          </a:lstStyle>
          <a:p>
            <a:r>
              <a:rPr lang="en-US"/>
              <a:t>Click to edit Master title style</a:t>
            </a:r>
            <a:endParaRPr lang="en-US" dirty="0"/>
          </a:p>
        </p:txBody>
      </p:sp>
      <p:sp>
        <p:nvSpPr>
          <p:cNvPr id="10" name="Date Placeholder 4">
            <a:extLst>
              <a:ext uri="{FF2B5EF4-FFF2-40B4-BE49-F238E27FC236}">
                <a16:creationId xmlns:a16="http://schemas.microsoft.com/office/drawing/2014/main" id="{9C8139A2-E7C6-A94E-9243-8058FC270F4D}"/>
              </a:ext>
            </a:extLst>
          </p:cNvPr>
          <p:cNvSpPr>
            <a:spLocks noGrp="1"/>
          </p:cNvSpPr>
          <p:nvPr>
            <p:ph type="dt" sz="half" idx="18"/>
          </p:nvPr>
        </p:nvSpPr>
        <p:spPr>
          <a:xfrm>
            <a:off x="466725" y="6261100"/>
            <a:ext cx="3567113" cy="133350"/>
          </a:xfrm>
        </p:spPr>
        <p:txBody>
          <a:bodyPr/>
          <a:lstStyle>
            <a:lvl1pPr algn="l">
              <a:defRPr sz="1000">
                <a:solidFill>
                  <a:schemeClr val="bg1"/>
                </a:solidFill>
              </a:defRPr>
            </a:lvl1pPr>
            <a:lvl2pPr algn="l">
              <a:defRPr sz="1000">
                <a:solidFill>
                  <a:schemeClr val="bg1"/>
                </a:solidFill>
              </a:defRPr>
            </a:lvl2pPr>
            <a:lvl3pPr algn="l">
              <a:defRPr sz="1000">
                <a:solidFill>
                  <a:schemeClr val="bg1"/>
                </a:solidFill>
              </a:defRPr>
            </a:lvl3pPr>
            <a:lvl4pPr algn="l">
              <a:defRPr sz="1000">
                <a:solidFill>
                  <a:schemeClr val="bg1"/>
                </a:solidFill>
              </a:defRPr>
            </a:lvl4pPr>
            <a:lvl5pPr algn="l">
              <a:defRPr sz="1000">
                <a:solidFill>
                  <a:schemeClr val="bg1"/>
                </a:solidFill>
              </a:defRPr>
            </a:lvl5pPr>
            <a:lvl6pPr algn="l">
              <a:defRPr sz="1000">
                <a:solidFill>
                  <a:schemeClr val="bg1"/>
                </a:solidFill>
              </a:defRPr>
            </a:lvl6pPr>
            <a:lvl7pPr algn="l">
              <a:defRPr sz="1000">
                <a:solidFill>
                  <a:schemeClr val="bg1"/>
                </a:solidFill>
              </a:defRPr>
            </a:lvl7pPr>
            <a:lvl8pPr algn="l">
              <a:defRPr sz="1000">
                <a:solidFill>
                  <a:schemeClr val="bg1"/>
                </a:solidFill>
              </a:defRPr>
            </a:lvl8pPr>
            <a:lvl9pPr algn="l">
              <a:defRPr sz="1000">
                <a:solidFill>
                  <a:schemeClr val="bg1"/>
                </a:solidFill>
              </a:defRPr>
            </a:lvl9pPr>
          </a:lstStyle>
          <a:p>
            <a:r>
              <a:rPr lang="en-US"/>
              <a:t>XX.XX.XXXX</a:t>
            </a:r>
          </a:p>
        </p:txBody>
      </p:sp>
      <p:pic>
        <p:nvPicPr>
          <p:cNvPr id="13" name="Picture 12" descr="A close up of a sign&#10;&#10;Description automatically generated">
            <a:extLst>
              <a:ext uri="{FF2B5EF4-FFF2-40B4-BE49-F238E27FC236}">
                <a16:creationId xmlns:a16="http://schemas.microsoft.com/office/drawing/2014/main" id="{CB79A36A-9F65-D448-A17F-0AA7551AAD1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199" y="4613275"/>
            <a:ext cx="1070810" cy="566637"/>
          </a:xfrm>
          <a:prstGeom prst="rect">
            <a:avLst/>
          </a:prstGeom>
        </p:spPr>
      </p:pic>
      <p:sp>
        <p:nvSpPr>
          <p:cNvPr id="17" name="Picture Placeholder 16">
            <a:extLst>
              <a:ext uri="{FF2B5EF4-FFF2-40B4-BE49-F238E27FC236}">
                <a16:creationId xmlns:a16="http://schemas.microsoft.com/office/drawing/2014/main" id="{4E5D8EB3-9199-B343-9D35-1520EFCFC746}"/>
              </a:ext>
            </a:extLst>
          </p:cNvPr>
          <p:cNvSpPr>
            <a:spLocks noGrp="1"/>
          </p:cNvSpPr>
          <p:nvPr>
            <p:ph type="pic" sz="quarter" idx="17" hasCustomPrompt="1"/>
          </p:nvPr>
        </p:nvSpPr>
        <p:spPr>
          <a:xfrm>
            <a:off x="455295" y="4460810"/>
            <a:ext cx="1447281" cy="863859"/>
          </a:xfrm>
          <a:solidFill>
            <a:schemeClr val="bg1"/>
          </a:solidFill>
        </p:spPr>
        <p:txBody>
          <a:bodyPr tIns="0" anchor="t" anchorCtr="0"/>
          <a:lstStyle>
            <a:lvl1pPr algn="ctr">
              <a:spcAft>
                <a:spcPts val="0"/>
              </a:spcAft>
              <a:defRPr sz="800">
                <a:solidFill>
                  <a:schemeClr val="tx2"/>
                </a:solidFill>
              </a:defRPr>
            </a:lvl1pPr>
          </a:lstStyle>
          <a:p>
            <a:r>
              <a:rPr lang="en-US" dirty="0"/>
              <a:t>Insert entity logo </a:t>
            </a:r>
            <a:br>
              <a:rPr lang="en-US" dirty="0"/>
            </a:br>
            <a:r>
              <a:rPr lang="en-US" dirty="0"/>
              <a:t>or delete box for </a:t>
            </a:r>
            <a:br>
              <a:rPr lang="en-US" dirty="0"/>
            </a:br>
            <a:r>
              <a:rPr lang="en-US" dirty="0"/>
              <a:t>default logo</a:t>
            </a:r>
          </a:p>
        </p:txBody>
      </p:sp>
      <p:sp>
        <p:nvSpPr>
          <p:cNvPr id="18" name="Text Placeholder 16">
            <a:extLst>
              <a:ext uri="{FF2B5EF4-FFF2-40B4-BE49-F238E27FC236}">
                <a16:creationId xmlns:a16="http://schemas.microsoft.com/office/drawing/2014/main" id="{201EFFB7-4B7A-5441-B683-0C4C9AD518E2}"/>
              </a:ext>
            </a:extLst>
          </p:cNvPr>
          <p:cNvSpPr>
            <a:spLocks noGrp="1"/>
          </p:cNvSpPr>
          <p:nvPr>
            <p:ph type="body" sz="quarter" idx="12"/>
          </p:nvPr>
        </p:nvSpPr>
        <p:spPr>
          <a:xfrm>
            <a:off x="466725" y="1584326"/>
            <a:ext cx="7416800" cy="1108075"/>
          </a:xfrm>
        </p:spPr>
        <p:txBody>
          <a:bodyPr tIns="301752" rIns="18288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Edit Master text styles</a:t>
            </a:r>
          </a:p>
        </p:txBody>
      </p:sp>
    </p:spTree>
    <p:extLst>
      <p:ext uri="{BB962C8B-B14F-4D97-AF65-F5344CB8AC3E}">
        <p14:creationId xmlns:p14="http://schemas.microsoft.com/office/powerpoint/2010/main" val="287826446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_4">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17B4CF-7E5D-2547-AA31-7F6A7B98590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8" name="Title 3">
            <a:extLst>
              <a:ext uri="{FF2B5EF4-FFF2-40B4-BE49-F238E27FC236}">
                <a16:creationId xmlns:a16="http://schemas.microsoft.com/office/drawing/2014/main" id="{3A7A0F2C-DFEE-4146-B997-DA062AC3D9A2}"/>
              </a:ext>
            </a:extLst>
          </p:cNvPr>
          <p:cNvSpPr>
            <a:spLocks noGrp="1"/>
          </p:cNvSpPr>
          <p:nvPr>
            <p:ph type="title"/>
          </p:nvPr>
        </p:nvSpPr>
        <p:spPr>
          <a:xfrm>
            <a:off x="466725" y="342901"/>
            <a:ext cx="7416800" cy="1241425"/>
          </a:xfrm>
        </p:spPr>
        <p:txBody>
          <a:bodyPr tIns="1371600" rIns="182880" bIns="0" anchor="b" anchorCtr="0"/>
          <a:lstStyle>
            <a:lvl1pPr>
              <a:lnSpc>
                <a:spcPts val="4000"/>
              </a:lnSpc>
              <a:defRPr sz="3600">
                <a:solidFill>
                  <a:schemeClr val="accent1"/>
                </a:solidFill>
              </a:defRPr>
            </a:lvl1pPr>
          </a:lstStyle>
          <a:p>
            <a:r>
              <a:rPr lang="en-US"/>
              <a:t>Click to edit Master title style</a:t>
            </a:r>
            <a:endParaRPr lang="en-US" dirty="0"/>
          </a:p>
        </p:txBody>
      </p:sp>
      <p:sp>
        <p:nvSpPr>
          <p:cNvPr id="10" name="Date Placeholder 4">
            <a:extLst>
              <a:ext uri="{FF2B5EF4-FFF2-40B4-BE49-F238E27FC236}">
                <a16:creationId xmlns:a16="http://schemas.microsoft.com/office/drawing/2014/main" id="{BB1652BE-D3FE-3940-8949-9AAEC00A479F}"/>
              </a:ext>
            </a:extLst>
          </p:cNvPr>
          <p:cNvSpPr>
            <a:spLocks noGrp="1"/>
          </p:cNvSpPr>
          <p:nvPr>
            <p:ph type="dt" sz="half" idx="18"/>
          </p:nvPr>
        </p:nvSpPr>
        <p:spPr>
          <a:xfrm>
            <a:off x="466725" y="6261100"/>
            <a:ext cx="3567113" cy="133350"/>
          </a:xfrm>
        </p:spPr>
        <p:txBody>
          <a:bodyPr/>
          <a:lstStyle>
            <a:lvl1pPr algn="l">
              <a:defRPr sz="1000">
                <a:solidFill>
                  <a:schemeClr val="bg1"/>
                </a:solidFill>
              </a:defRPr>
            </a:lvl1pPr>
            <a:lvl2pPr algn="l">
              <a:defRPr sz="1000">
                <a:solidFill>
                  <a:schemeClr val="bg1"/>
                </a:solidFill>
              </a:defRPr>
            </a:lvl2pPr>
            <a:lvl3pPr algn="l">
              <a:defRPr sz="1000">
                <a:solidFill>
                  <a:schemeClr val="bg1"/>
                </a:solidFill>
              </a:defRPr>
            </a:lvl3pPr>
            <a:lvl4pPr algn="l">
              <a:defRPr sz="1000">
                <a:solidFill>
                  <a:schemeClr val="bg1"/>
                </a:solidFill>
              </a:defRPr>
            </a:lvl4pPr>
            <a:lvl5pPr algn="l">
              <a:defRPr sz="1000">
                <a:solidFill>
                  <a:schemeClr val="bg1"/>
                </a:solidFill>
              </a:defRPr>
            </a:lvl5pPr>
            <a:lvl6pPr algn="l">
              <a:defRPr sz="1000">
                <a:solidFill>
                  <a:schemeClr val="bg1"/>
                </a:solidFill>
              </a:defRPr>
            </a:lvl6pPr>
            <a:lvl7pPr algn="l">
              <a:defRPr sz="1000">
                <a:solidFill>
                  <a:schemeClr val="bg1"/>
                </a:solidFill>
              </a:defRPr>
            </a:lvl7pPr>
            <a:lvl8pPr algn="l">
              <a:defRPr sz="1000">
                <a:solidFill>
                  <a:schemeClr val="bg1"/>
                </a:solidFill>
              </a:defRPr>
            </a:lvl8pPr>
            <a:lvl9pPr algn="l">
              <a:defRPr sz="1000">
                <a:solidFill>
                  <a:schemeClr val="bg1"/>
                </a:solidFill>
              </a:defRPr>
            </a:lvl9pPr>
          </a:lstStyle>
          <a:p>
            <a:r>
              <a:rPr lang="en-US"/>
              <a:t>XX.XX.XXXX</a:t>
            </a:r>
          </a:p>
        </p:txBody>
      </p:sp>
      <p:pic>
        <p:nvPicPr>
          <p:cNvPr id="13" name="Picture 12" descr="A close up of a sign&#10;&#10;Description automatically generated">
            <a:extLst>
              <a:ext uri="{FF2B5EF4-FFF2-40B4-BE49-F238E27FC236}">
                <a16:creationId xmlns:a16="http://schemas.microsoft.com/office/drawing/2014/main" id="{BA43257B-5B80-1147-B57D-DE933A790BB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199" y="4613275"/>
            <a:ext cx="1070810" cy="566637"/>
          </a:xfrm>
          <a:prstGeom prst="rect">
            <a:avLst/>
          </a:prstGeom>
        </p:spPr>
      </p:pic>
      <p:sp>
        <p:nvSpPr>
          <p:cNvPr id="17" name="Picture Placeholder 16">
            <a:extLst>
              <a:ext uri="{FF2B5EF4-FFF2-40B4-BE49-F238E27FC236}">
                <a16:creationId xmlns:a16="http://schemas.microsoft.com/office/drawing/2014/main" id="{C6BA6DFA-F13F-7743-8870-871C9E26E3D5}"/>
              </a:ext>
            </a:extLst>
          </p:cNvPr>
          <p:cNvSpPr>
            <a:spLocks noGrp="1"/>
          </p:cNvSpPr>
          <p:nvPr>
            <p:ph type="pic" sz="quarter" idx="17" hasCustomPrompt="1"/>
          </p:nvPr>
        </p:nvSpPr>
        <p:spPr>
          <a:xfrm>
            <a:off x="455295" y="4460810"/>
            <a:ext cx="1447281" cy="863859"/>
          </a:xfrm>
          <a:solidFill>
            <a:schemeClr val="bg1"/>
          </a:solidFill>
        </p:spPr>
        <p:txBody>
          <a:bodyPr tIns="0" anchor="t" anchorCtr="0"/>
          <a:lstStyle>
            <a:lvl1pPr algn="ctr">
              <a:spcAft>
                <a:spcPts val="0"/>
              </a:spcAft>
              <a:defRPr sz="800">
                <a:solidFill>
                  <a:schemeClr val="tx2"/>
                </a:solidFill>
              </a:defRPr>
            </a:lvl1pPr>
          </a:lstStyle>
          <a:p>
            <a:r>
              <a:rPr lang="en-US" dirty="0"/>
              <a:t>Insert entity logo </a:t>
            </a:r>
            <a:br>
              <a:rPr lang="en-US" dirty="0"/>
            </a:br>
            <a:r>
              <a:rPr lang="en-US" dirty="0"/>
              <a:t>or delete box for </a:t>
            </a:r>
            <a:br>
              <a:rPr lang="en-US" dirty="0"/>
            </a:br>
            <a:r>
              <a:rPr lang="en-US" dirty="0"/>
              <a:t>default logo</a:t>
            </a:r>
          </a:p>
        </p:txBody>
      </p:sp>
      <p:sp>
        <p:nvSpPr>
          <p:cNvPr id="18" name="Text Placeholder 16">
            <a:extLst>
              <a:ext uri="{FF2B5EF4-FFF2-40B4-BE49-F238E27FC236}">
                <a16:creationId xmlns:a16="http://schemas.microsoft.com/office/drawing/2014/main" id="{D084DC68-6CAE-0B4D-A9F3-56659C53DE61}"/>
              </a:ext>
            </a:extLst>
          </p:cNvPr>
          <p:cNvSpPr>
            <a:spLocks noGrp="1"/>
          </p:cNvSpPr>
          <p:nvPr>
            <p:ph type="body" sz="quarter" idx="12"/>
          </p:nvPr>
        </p:nvSpPr>
        <p:spPr>
          <a:xfrm>
            <a:off x="466725" y="1584326"/>
            <a:ext cx="7416800" cy="1108075"/>
          </a:xfrm>
        </p:spPr>
        <p:txBody>
          <a:bodyPr tIns="301752" rIns="18288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Edit Master text styles</a:t>
            </a:r>
          </a:p>
        </p:txBody>
      </p:sp>
    </p:spTree>
    <p:extLst>
      <p:ext uri="{BB962C8B-B14F-4D97-AF65-F5344CB8AC3E}">
        <p14:creationId xmlns:p14="http://schemas.microsoft.com/office/powerpoint/2010/main" val="385417064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_5">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17B4CF-7E5D-2547-AA31-7F6A7B98590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8" name="Title 3">
            <a:extLst>
              <a:ext uri="{FF2B5EF4-FFF2-40B4-BE49-F238E27FC236}">
                <a16:creationId xmlns:a16="http://schemas.microsoft.com/office/drawing/2014/main" id="{6A968E52-F820-D344-901F-F4AA96A1C34A}"/>
              </a:ext>
            </a:extLst>
          </p:cNvPr>
          <p:cNvSpPr>
            <a:spLocks noGrp="1"/>
          </p:cNvSpPr>
          <p:nvPr>
            <p:ph type="title"/>
          </p:nvPr>
        </p:nvSpPr>
        <p:spPr>
          <a:xfrm>
            <a:off x="466725" y="342901"/>
            <a:ext cx="7416800" cy="1241425"/>
          </a:xfrm>
        </p:spPr>
        <p:txBody>
          <a:bodyPr tIns="1371600" rIns="182880" bIns="0" anchor="b" anchorCtr="0"/>
          <a:lstStyle>
            <a:lvl1pPr>
              <a:lnSpc>
                <a:spcPts val="4000"/>
              </a:lnSpc>
              <a:defRPr sz="3600">
                <a:solidFill>
                  <a:schemeClr val="accent1"/>
                </a:solidFill>
              </a:defRPr>
            </a:lvl1pPr>
          </a:lstStyle>
          <a:p>
            <a:r>
              <a:rPr lang="en-US"/>
              <a:t>Click to edit Master title style</a:t>
            </a:r>
            <a:endParaRPr lang="en-US" dirty="0"/>
          </a:p>
        </p:txBody>
      </p:sp>
      <p:sp>
        <p:nvSpPr>
          <p:cNvPr id="10" name="Date Placeholder 4">
            <a:extLst>
              <a:ext uri="{FF2B5EF4-FFF2-40B4-BE49-F238E27FC236}">
                <a16:creationId xmlns:a16="http://schemas.microsoft.com/office/drawing/2014/main" id="{1EFF02FD-B6E3-214F-B831-0D922293C83E}"/>
              </a:ext>
            </a:extLst>
          </p:cNvPr>
          <p:cNvSpPr>
            <a:spLocks noGrp="1"/>
          </p:cNvSpPr>
          <p:nvPr>
            <p:ph type="dt" sz="half" idx="18"/>
          </p:nvPr>
        </p:nvSpPr>
        <p:spPr>
          <a:xfrm>
            <a:off x="466725" y="6261100"/>
            <a:ext cx="3567113" cy="133350"/>
          </a:xfrm>
        </p:spPr>
        <p:txBody>
          <a:bodyPr/>
          <a:lstStyle>
            <a:lvl1pPr algn="l">
              <a:defRPr sz="1000">
                <a:solidFill>
                  <a:schemeClr val="bg1"/>
                </a:solidFill>
              </a:defRPr>
            </a:lvl1pPr>
            <a:lvl2pPr algn="l">
              <a:defRPr sz="1000">
                <a:solidFill>
                  <a:schemeClr val="bg1"/>
                </a:solidFill>
              </a:defRPr>
            </a:lvl2pPr>
            <a:lvl3pPr algn="l">
              <a:defRPr sz="1000">
                <a:solidFill>
                  <a:schemeClr val="bg1"/>
                </a:solidFill>
              </a:defRPr>
            </a:lvl3pPr>
            <a:lvl4pPr algn="l">
              <a:defRPr sz="1000">
                <a:solidFill>
                  <a:schemeClr val="bg1"/>
                </a:solidFill>
              </a:defRPr>
            </a:lvl4pPr>
            <a:lvl5pPr algn="l">
              <a:defRPr sz="1000">
                <a:solidFill>
                  <a:schemeClr val="bg1"/>
                </a:solidFill>
              </a:defRPr>
            </a:lvl5pPr>
            <a:lvl6pPr algn="l">
              <a:defRPr sz="1000">
                <a:solidFill>
                  <a:schemeClr val="bg1"/>
                </a:solidFill>
              </a:defRPr>
            </a:lvl6pPr>
            <a:lvl7pPr algn="l">
              <a:defRPr sz="1000">
                <a:solidFill>
                  <a:schemeClr val="bg1"/>
                </a:solidFill>
              </a:defRPr>
            </a:lvl7pPr>
            <a:lvl8pPr algn="l">
              <a:defRPr sz="1000">
                <a:solidFill>
                  <a:schemeClr val="bg1"/>
                </a:solidFill>
              </a:defRPr>
            </a:lvl8pPr>
            <a:lvl9pPr algn="l">
              <a:defRPr sz="1000">
                <a:solidFill>
                  <a:schemeClr val="bg1"/>
                </a:solidFill>
              </a:defRPr>
            </a:lvl9pPr>
          </a:lstStyle>
          <a:p>
            <a:r>
              <a:rPr lang="en-US"/>
              <a:t>XX.XX.XXXX</a:t>
            </a:r>
          </a:p>
        </p:txBody>
      </p:sp>
      <p:pic>
        <p:nvPicPr>
          <p:cNvPr id="13" name="Picture 12" descr="A close up of a sign&#10;&#10;Description automatically generated">
            <a:extLst>
              <a:ext uri="{FF2B5EF4-FFF2-40B4-BE49-F238E27FC236}">
                <a16:creationId xmlns:a16="http://schemas.microsoft.com/office/drawing/2014/main" id="{53147DD1-950A-C745-BED5-78B353FFA19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199" y="4613275"/>
            <a:ext cx="1070810" cy="566637"/>
          </a:xfrm>
          <a:prstGeom prst="rect">
            <a:avLst/>
          </a:prstGeom>
        </p:spPr>
      </p:pic>
      <p:sp>
        <p:nvSpPr>
          <p:cNvPr id="17" name="Picture Placeholder 16">
            <a:extLst>
              <a:ext uri="{FF2B5EF4-FFF2-40B4-BE49-F238E27FC236}">
                <a16:creationId xmlns:a16="http://schemas.microsoft.com/office/drawing/2014/main" id="{FD4A1A41-135F-D346-955D-AA179792D673}"/>
              </a:ext>
            </a:extLst>
          </p:cNvPr>
          <p:cNvSpPr>
            <a:spLocks noGrp="1"/>
          </p:cNvSpPr>
          <p:nvPr>
            <p:ph type="pic" sz="quarter" idx="17" hasCustomPrompt="1"/>
          </p:nvPr>
        </p:nvSpPr>
        <p:spPr>
          <a:xfrm>
            <a:off x="455295" y="4460810"/>
            <a:ext cx="1447281" cy="863859"/>
          </a:xfrm>
          <a:solidFill>
            <a:schemeClr val="bg1"/>
          </a:solidFill>
        </p:spPr>
        <p:txBody>
          <a:bodyPr tIns="0" anchor="t" anchorCtr="0"/>
          <a:lstStyle>
            <a:lvl1pPr algn="ctr">
              <a:spcAft>
                <a:spcPts val="0"/>
              </a:spcAft>
              <a:defRPr sz="800">
                <a:solidFill>
                  <a:schemeClr val="tx2"/>
                </a:solidFill>
              </a:defRPr>
            </a:lvl1pPr>
          </a:lstStyle>
          <a:p>
            <a:r>
              <a:rPr lang="en-US" dirty="0"/>
              <a:t>Insert entity logo </a:t>
            </a:r>
            <a:br>
              <a:rPr lang="en-US" dirty="0"/>
            </a:br>
            <a:r>
              <a:rPr lang="en-US" dirty="0"/>
              <a:t>or delete box for </a:t>
            </a:r>
            <a:br>
              <a:rPr lang="en-US" dirty="0"/>
            </a:br>
            <a:r>
              <a:rPr lang="en-US" dirty="0"/>
              <a:t>default logo</a:t>
            </a:r>
          </a:p>
        </p:txBody>
      </p:sp>
      <p:sp>
        <p:nvSpPr>
          <p:cNvPr id="18" name="Text Placeholder 16">
            <a:extLst>
              <a:ext uri="{FF2B5EF4-FFF2-40B4-BE49-F238E27FC236}">
                <a16:creationId xmlns:a16="http://schemas.microsoft.com/office/drawing/2014/main" id="{2B29B37B-25D1-B143-951D-C4ED385EE580}"/>
              </a:ext>
            </a:extLst>
          </p:cNvPr>
          <p:cNvSpPr>
            <a:spLocks noGrp="1"/>
          </p:cNvSpPr>
          <p:nvPr>
            <p:ph type="body" sz="quarter" idx="12"/>
          </p:nvPr>
        </p:nvSpPr>
        <p:spPr>
          <a:xfrm>
            <a:off x="466725" y="1584326"/>
            <a:ext cx="7416800" cy="1108075"/>
          </a:xfrm>
        </p:spPr>
        <p:txBody>
          <a:bodyPr tIns="301752" rIns="18288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Edit Master text styles</a:t>
            </a:r>
          </a:p>
        </p:txBody>
      </p:sp>
    </p:spTree>
    <p:extLst>
      <p:ext uri="{BB962C8B-B14F-4D97-AF65-F5344CB8AC3E}">
        <p14:creationId xmlns:p14="http://schemas.microsoft.com/office/powerpoint/2010/main" val="2957947062"/>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_6">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17B4CF-7E5D-2547-AA31-7F6A7B98590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8" name="Title 3">
            <a:extLst>
              <a:ext uri="{FF2B5EF4-FFF2-40B4-BE49-F238E27FC236}">
                <a16:creationId xmlns:a16="http://schemas.microsoft.com/office/drawing/2014/main" id="{EF42D942-2478-4D47-A32C-F504EF9E6107}"/>
              </a:ext>
            </a:extLst>
          </p:cNvPr>
          <p:cNvSpPr>
            <a:spLocks noGrp="1"/>
          </p:cNvSpPr>
          <p:nvPr>
            <p:ph type="title"/>
          </p:nvPr>
        </p:nvSpPr>
        <p:spPr>
          <a:xfrm>
            <a:off x="466725" y="342901"/>
            <a:ext cx="7416800" cy="1241425"/>
          </a:xfrm>
        </p:spPr>
        <p:txBody>
          <a:bodyPr tIns="1371600" rIns="182880" bIns="0" anchor="b" anchorCtr="0"/>
          <a:lstStyle>
            <a:lvl1pPr>
              <a:lnSpc>
                <a:spcPts val="4000"/>
              </a:lnSpc>
              <a:defRPr sz="3600">
                <a:solidFill>
                  <a:schemeClr val="accent1"/>
                </a:solidFill>
              </a:defRPr>
            </a:lvl1pPr>
          </a:lstStyle>
          <a:p>
            <a:r>
              <a:rPr lang="en-US"/>
              <a:t>Click to edit Master title style</a:t>
            </a:r>
            <a:endParaRPr lang="en-US" dirty="0"/>
          </a:p>
        </p:txBody>
      </p:sp>
      <p:sp>
        <p:nvSpPr>
          <p:cNvPr id="10" name="Date Placeholder 4">
            <a:extLst>
              <a:ext uri="{FF2B5EF4-FFF2-40B4-BE49-F238E27FC236}">
                <a16:creationId xmlns:a16="http://schemas.microsoft.com/office/drawing/2014/main" id="{15C4B240-577D-9542-BB55-1143CC10FB0E}"/>
              </a:ext>
            </a:extLst>
          </p:cNvPr>
          <p:cNvSpPr>
            <a:spLocks noGrp="1"/>
          </p:cNvSpPr>
          <p:nvPr>
            <p:ph type="dt" sz="half" idx="18"/>
          </p:nvPr>
        </p:nvSpPr>
        <p:spPr>
          <a:xfrm>
            <a:off x="466725" y="6261100"/>
            <a:ext cx="3567113" cy="133350"/>
          </a:xfrm>
        </p:spPr>
        <p:txBody>
          <a:bodyPr/>
          <a:lstStyle>
            <a:lvl1pPr algn="l">
              <a:defRPr sz="1000">
                <a:solidFill>
                  <a:schemeClr val="bg1"/>
                </a:solidFill>
              </a:defRPr>
            </a:lvl1pPr>
            <a:lvl2pPr algn="l">
              <a:defRPr sz="1000">
                <a:solidFill>
                  <a:schemeClr val="bg1"/>
                </a:solidFill>
              </a:defRPr>
            </a:lvl2pPr>
            <a:lvl3pPr algn="l">
              <a:defRPr sz="1000">
                <a:solidFill>
                  <a:schemeClr val="bg1"/>
                </a:solidFill>
              </a:defRPr>
            </a:lvl3pPr>
            <a:lvl4pPr algn="l">
              <a:defRPr sz="1000">
                <a:solidFill>
                  <a:schemeClr val="bg1"/>
                </a:solidFill>
              </a:defRPr>
            </a:lvl4pPr>
            <a:lvl5pPr algn="l">
              <a:defRPr sz="1000">
                <a:solidFill>
                  <a:schemeClr val="bg1"/>
                </a:solidFill>
              </a:defRPr>
            </a:lvl5pPr>
            <a:lvl6pPr algn="l">
              <a:defRPr sz="1000">
                <a:solidFill>
                  <a:schemeClr val="bg1"/>
                </a:solidFill>
              </a:defRPr>
            </a:lvl6pPr>
            <a:lvl7pPr algn="l">
              <a:defRPr sz="1000">
                <a:solidFill>
                  <a:schemeClr val="bg1"/>
                </a:solidFill>
              </a:defRPr>
            </a:lvl7pPr>
            <a:lvl8pPr algn="l">
              <a:defRPr sz="1000">
                <a:solidFill>
                  <a:schemeClr val="bg1"/>
                </a:solidFill>
              </a:defRPr>
            </a:lvl8pPr>
            <a:lvl9pPr algn="l">
              <a:defRPr sz="1000">
                <a:solidFill>
                  <a:schemeClr val="bg1"/>
                </a:solidFill>
              </a:defRPr>
            </a:lvl9pPr>
          </a:lstStyle>
          <a:p>
            <a:r>
              <a:rPr lang="en-US"/>
              <a:t>XX.XX.XXXX</a:t>
            </a:r>
          </a:p>
        </p:txBody>
      </p:sp>
      <p:pic>
        <p:nvPicPr>
          <p:cNvPr id="13" name="Picture 12" descr="A close up of a sign&#10;&#10;Description automatically generated">
            <a:extLst>
              <a:ext uri="{FF2B5EF4-FFF2-40B4-BE49-F238E27FC236}">
                <a16:creationId xmlns:a16="http://schemas.microsoft.com/office/drawing/2014/main" id="{C9464B15-94F0-8A4C-B350-74686D75422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199" y="4613275"/>
            <a:ext cx="1070810" cy="566637"/>
          </a:xfrm>
          <a:prstGeom prst="rect">
            <a:avLst/>
          </a:prstGeom>
        </p:spPr>
      </p:pic>
      <p:sp>
        <p:nvSpPr>
          <p:cNvPr id="17" name="Picture Placeholder 16">
            <a:extLst>
              <a:ext uri="{FF2B5EF4-FFF2-40B4-BE49-F238E27FC236}">
                <a16:creationId xmlns:a16="http://schemas.microsoft.com/office/drawing/2014/main" id="{12E0B9CD-6DDE-AB44-B006-621591AF8071}"/>
              </a:ext>
            </a:extLst>
          </p:cNvPr>
          <p:cNvSpPr>
            <a:spLocks noGrp="1"/>
          </p:cNvSpPr>
          <p:nvPr>
            <p:ph type="pic" sz="quarter" idx="17" hasCustomPrompt="1"/>
          </p:nvPr>
        </p:nvSpPr>
        <p:spPr>
          <a:xfrm>
            <a:off x="455295" y="4460810"/>
            <a:ext cx="1447281" cy="863859"/>
          </a:xfrm>
          <a:solidFill>
            <a:schemeClr val="bg1"/>
          </a:solidFill>
        </p:spPr>
        <p:txBody>
          <a:bodyPr tIns="0" anchor="t" anchorCtr="0"/>
          <a:lstStyle>
            <a:lvl1pPr algn="ctr">
              <a:spcAft>
                <a:spcPts val="0"/>
              </a:spcAft>
              <a:defRPr sz="800">
                <a:solidFill>
                  <a:schemeClr val="tx2"/>
                </a:solidFill>
              </a:defRPr>
            </a:lvl1pPr>
          </a:lstStyle>
          <a:p>
            <a:r>
              <a:rPr lang="en-US" dirty="0"/>
              <a:t>Insert entity logo </a:t>
            </a:r>
            <a:br>
              <a:rPr lang="en-US" dirty="0"/>
            </a:br>
            <a:r>
              <a:rPr lang="en-US" dirty="0"/>
              <a:t>or delete box for </a:t>
            </a:r>
            <a:br>
              <a:rPr lang="en-US" dirty="0"/>
            </a:br>
            <a:r>
              <a:rPr lang="en-US" dirty="0"/>
              <a:t>default logo</a:t>
            </a:r>
          </a:p>
        </p:txBody>
      </p:sp>
      <p:sp>
        <p:nvSpPr>
          <p:cNvPr id="18" name="Text Placeholder 16">
            <a:extLst>
              <a:ext uri="{FF2B5EF4-FFF2-40B4-BE49-F238E27FC236}">
                <a16:creationId xmlns:a16="http://schemas.microsoft.com/office/drawing/2014/main" id="{57F9B4B9-63C9-0F4A-9D02-52C4BFD7BB80}"/>
              </a:ext>
            </a:extLst>
          </p:cNvPr>
          <p:cNvSpPr>
            <a:spLocks noGrp="1"/>
          </p:cNvSpPr>
          <p:nvPr>
            <p:ph type="body" sz="quarter" idx="12"/>
          </p:nvPr>
        </p:nvSpPr>
        <p:spPr>
          <a:xfrm>
            <a:off x="466725" y="1584326"/>
            <a:ext cx="7416800" cy="1108075"/>
          </a:xfrm>
        </p:spPr>
        <p:txBody>
          <a:bodyPr tIns="301752" rIns="18288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Edit Master text styles</a:t>
            </a:r>
          </a:p>
        </p:txBody>
      </p:sp>
    </p:spTree>
    <p:extLst>
      <p:ext uri="{BB962C8B-B14F-4D97-AF65-F5344CB8AC3E}">
        <p14:creationId xmlns:p14="http://schemas.microsoft.com/office/powerpoint/2010/main" val="146772773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0ED7FF-B301-DB49-88A6-4CD72677E44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6" name="Title 5">
            <a:extLst>
              <a:ext uri="{FF2B5EF4-FFF2-40B4-BE49-F238E27FC236}">
                <a16:creationId xmlns:a16="http://schemas.microsoft.com/office/drawing/2014/main" id="{2A6CBF33-95A6-BA4A-9EBE-9DD389BBF7C5}"/>
              </a:ext>
            </a:extLst>
          </p:cNvPr>
          <p:cNvSpPr>
            <a:spLocks noGrp="1"/>
          </p:cNvSpPr>
          <p:nvPr>
            <p:ph type="title"/>
          </p:nvPr>
        </p:nvSpPr>
        <p:spPr>
          <a:xfrm>
            <a:off x="466725" y="1584325"/>
            <a:ext cx="5497513" cy="3475813"/>
          </a:xfrm>
        </p:spPr>
        <p:txBody>
          <a:bodyPr tIns="0" rIns="0" bIns="1097280" anchor="ctr" anchorCtr="0"/>
          <a:lstStyle>
            <a:lvl1pPr>
              <a:lnSpc>
                <a:spcPts val="4000"/>
              </a:lnSpc>
              <a:defRPr sz="3600" b="0">
                <a:solidFill>
                  <a:schemeClr val="accent1"/>
                </a:solidFill>
              </a:defRPr>
            </a:lvl1pPr>
          </a:lstStyle>
          <a:p>
            <a:r>
              <a:rPr lang="en-US"/>
              <a:t>Click to edit Master title style</a:t>
            </a:r>
          </a:p>
        </p:txBody>
      </p:sp>
      <p:sp>
        <p:nvSpPr>
          <p:cNvPr id="7" name="TextBox 6">
            <a:extLst>
              <a:ext uri="{FF2B5EF4-FFF2-40B4-BE49-F238E27FC236}">
                <a16:creationId xmlns:a16="http://schemas.microsoft.com/office/drawing/2014/main" id="{B72703DA-6F62-9B4A-910F-D77F4BC918C9}"/>
              </a:ext>
            </a:extLst>
          </p:cNvPr>
          <p:cNvSpPr txBox="1"/>
          <p:nvPr userDrawn="1"/>
        </p:nvSpPr>
        <p:spPr>
          <a:xfrm>
            <a:off x="10228984" y="6400970"/>
            <a:ext cx="1496291" cy="208758"/>
          </a:xfrm>
          <a:prstGeom prst="rect">
            <a:avLst/>
          </a:prstGeom>
          <a:noFill/>
        </p:spPr>
        <p:txBody>
          <a:bodyPr wrap="square" lIns="0" tIns="0" rIns="0" bIns="0" rtlCol="0" anchor="b" anchorCtr="0">
            <a:noAutofit/>
          </a:bodyPr>
          <a:lstStyle/>
          <a:p>
            <a:pPr marL="0" lvl="0" indent="-4572000" algn="r"/>
            <a:r>
              <a:rPr lang="en-US" sz="800" b="1">
                <a:solidFill>
                  <a:schemeClr val="accent1"/>
                </a:solidFill>
              </a:rPr>
              <a:t>UNC Health</a:t>
            </a:r>
          </a:p>
        </p:txBody>
      </p:sp>
      <p:sp>
        <p:nvSpPr>
          <p:cNvPr id="2" name="Date Placeholder 1">
            <a:extLst>
              <a:ext uri="{FF2B5EF4-FFF2-40B4-BE49-F238E27FC236}">
                <a16:creationId xmlns:a16="http://schemas.microsoft.com/office/drawing/2014/main" id="{575DF001-212C-4540-80F0-7DA5FC4C1808}"/>
              </a:ext>
            </a:extLst>
          </p:cNvPr>
          <p:cNvSpPr>
            <a:spLocks noGrp="1"/>
          </p:cNvSpPr>
          <p:nvPr>
            <p:ph type="dt" sz="half" idx="10"/>
          </p:nvPr>
        </p:nvSpPr>
        <p:spPr/>
        <p:txBody>
          <a:bodyPr/>
          <a:lstStyle/>
          <a:p>
            <a:r>
              <a:rPr lang="en-US"/>
              <a:t>XX.XX.XXXX</a:t>
            </a:r>
          </a:p>
        </p:txBody>
      </p:sp>
      <p:sp>
        <p:nvSpPr>
          <p:cNvPr id="4" name="Footer Placeholder 3">
            <a:extLst>
              <a:ext uri="{FF2B5EF4-FFF2-40B4-BE49-F238E27FC236}">
                <a16:creationId xmlns:a16="http://schemas.microsoft.com/office/drawing/2014/main" id="{875A7F43-CEE2-834B-8BDA-E4A6504C966D}"/>
              </a:ext>
            </a:extLst>
          </p:cNvPr>
          <p:cNvSpPr>
            <a:spLocks noGrp="1"/>
          </p:cNvSpPr>
          <p:nvPr>
            <p:ph type="ftr" sz="quarter" idx="11"/>
          </p:nvPr>
        </p:nvSpPr>
        <p:spPr/>
        <p:txBody>
          <a:bodyPr/>
          <a:lstStyle/>
          <a:p>
            <a:r>
              <a:rPr lang="en-US" dirty="0"/>
              <a:t>Modify with Insert &gt; Header and Footer</a:t>
            </a:r>
          </a:p>
        </p:txBody>
      </p:sp>
      <p:sp>
        <p:nvSpPr>
          <p:cNvPr id="5" name="Slide Number Placeholder 4">
            <a:extLst>
              <a:ext uri="{FF2B5EF4-FFF2-40B4-BE49-F238E27FC236}">
                <a16:creationId xmlns:a16="http://schemas.microsoft.com/office/drawing/2014/main" id="{C8E38607-C19C-774D-BEF7-493C5916175A}"/>
              </a:ext>
            </a:extLst>
          </p:cNvPr>
          <p:cNvSpPr>
            <a:spLocks noGrp="1"/>
          </p:cNvSpPr>
          <p:nvPr>
            <p:ph type="sldNum" sz="quarter" idx="12"/>
          </p:nvPr>
        </p:nvSpPr>
        <p:spPr/>
        <p:txBody>
          <a:bodyPr/>
          <a:lstStyle/>
          <a:p>
            <a:fld id="{63DCA5C9-2E11-4C67-86EB-AE1DE127DC64}" type="slidenum">
              <a:rPr lang="en-US" smtClean="0"/>
              <a:pPr/>
              <a:t>‹#›</a:t>
            </a:fld>
            <a:endParaRPr lang="en-US" dirty="0"/>
          </a:p>
        </p:txBody>
      </p:sp>
    </p:spTree>
    <p:extLst>
      <p:ext uri="{BB962C8B-B14F-4D97-AF65-F5344CB8AC3E}">
        <p14:creationId xmlns:p14="http://schemas.microsoft.com/office/powerpoint/2010/main" val="3689891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_low ink">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174749E-3478-0846-8E5D-5A453C217D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6" name="Title 5">
            <a:extLst>
              <a:ext uri="{FF2B5EF4-FFF2-40B4-BE49-F238E27FC236}">
                <a16:creationId xmlns:a16="http://schemas.microsoft.com/office/drawing/2014/main" id="{2A6CBF33-95A6-BA4A-9EBE-9DD389BBF7C5}"/>
              </a:ext>
            </a:extLst>
          </p:cNvPr>
          <p:cNvSpPr>
            <a:spLocks noGrp="1"/>
          </p:cNvSpPr>
          <p:nvPr>
            <p:ph type="title"/>
          </p:nvPr>
        </p:nvSpPr>
        <p:spPr>
          <a:xfrm>
            <a:off x="466725" y="1584325"/>
            <a:ext cx="5497513" cy="3475813"/>
          </a:xfrm>
        </p:spPr>
        <p:txBody>
          <a:bodyPr tIns="0" rIns="0" bIns="1097280" anchor="ctr" anchorCtr="0"/>
          <a:lstStyle>
            <a:lvl1pPr>
              <a:lnSpc>
                <a:spcPts val="4000"/>
              </a:lnSpc>
              <a:defRPr sz="3600" b="0">
                <a:solidFill>
                  <a:schemeClr val="bg1"/>
                </a:solidFill>
              </a:defRPr>
            </a:lvl1pPr>
          </a:lstStyle>
          <a:p>
            <a:r>
              <a:rPr lang="en-US"/>
              <a:t>Click to edit Master title style</a:t>
            </a:r>
          </a:p>
        </p:txBody>
      </p:sp>
      <p:sp>
        <p:nvSpPr>
          <p:cNvPr id="2" name="Date Placeholder 1">
            <a:extLst>
              <a:ext uri="{FF2B5EF4-FFF2-40B4-BE49-F238E27FC236}">
                <a16:creationId xmlns:a16="http://schemas.microsoft.com/office/drawing/2014/main" id="{8DD338B1-A6EB-B747-93D6-CD0C9544533A}"/>
              </a:ext>
            </a:extLst>
          </p:cNvPr>
          <p:cNvSpPr>
            <a:spLocks noGrp="1"/>
          </p:cNvSpPr>
          <p:nvPr>
            <p:ph type="dt" sz="half" idx="10"/>
          </p:nvPr>
        </p:nvSpPr>
        <p:spPr/>
        <p:txBody>
          <a:bodyPr/>
          <a:lstStyle/>
          <a:p>
            <a:r>
              <a:rPr lang="en-US"/>
              <a:t>XX.XX.XXXX</a:t>
            </a:r>
          </a:p>
        </p:txBody>
      </p:sp>
      <p:sp>
        <p:nvSpPr>
          <p:cNvPr id="3" name="Footer Placeholder 2">
            <a:extLst>
              <a:ext uri="{FF2B5EF4-FFF2-40B4-BE49-F238E27FC236}">
                <a16:creationId xmlns:a16="http://schemas.microsoft.com/office/drawing/2014/main" id="{8E173091-C838-5F47-8B9C-4265A9A72C0D}"/>
              </a:ext>
            </a:extLst>
          </p:cNvPr>
          <p:cNvSpPr>
            <a:spLocks noGrp="1"/>
          </p:cNvSpPr>
          <p:nvPr>
            <p:ph type="ftr" sz="quarter" idx="11"/>
          </p:nvPr>
        </p:nvSpPr>
        <p:spPr/>
        <p:txBody>
          <a:bodyPr/>
          <a:lstStyle/>
          <a:p>
            <a:r>
              <a:rPr lang="en-US" dirty="0"/>
              <a:t>Modify with Insert &gt; Header and Footer</a:t>
            </a:r>
          </a:p>
        </p:txBody>
      </p:sp>
      <p:sp>
        <p:nvSpPr>
          <p:cNvPr id="4" name="Slide Number Placeholder 3">
            <a:extLst>
              <a:ext uri="{FF2B5EF4-FFF2-40B4-BE49-F238E27FC236}">
                <a16:creationId xmlns:a16="http://schemas.microsoft.com/office/drawing/2014/main" id="{90175CEF-9B03-8847-99BF-1904D1E4412A}"/>
              </a:ext>
            </a:extLst>
          </p:cNvPr>
          <p:cNvSpPr>
            <a:spLocks noGrp="1"/>
          </p:cNvSpPr>
          <p:nvPr>
            <p:ph type="sldNum" sz="quarter" idx="12"/>
          </p:nvPr>
        </p:nvSpPr>
        <p:spPr/>
        <p:txBody>
          <a:bodyPr/>
          <a:lstStyle/>
          <a:p>
            <a:fld id="{63DCA5C9-2E11-4C67-86EB-AE1DE127DC64}" type="slidenum">
              <a:rPr lang="en-US" smtClean="0"/>
              <a:pPr/>
              <a:t>‹#›</a:t>
            </a:fld>
            <a:endParaRPr lang="en-US" dirty="0"/>
          </a:p>
        </p:txBody>
      </p:sp>
      <p:sp>
        <p:nvSpPr>
          <p:cNvPr id="8" name="TextBox 7">
            <a:extLst>
              <a:ext uri="{FF2B5EF4-FFF2-40B4-BE49-F238E27FC236}">
                <a16:creationId xmlns:a16="http://schemas.microsoft.com/office/drawing/2014/main" id="{DF21B976-CB04-C147-BDC7-E24651677804}"/>
              </a:ext>
            </a:extLst>
          </p:cNvPr>
          <p:cNvSpPr txBox="1"/>
          <p:nvPr userDrawn="1"/>
        </p:nvSpPr>
        <p:spPr>
          <a:xfrm>
            <a:off x="10228984" y="6400970"/>
            <a:ext cx="1496291" cy="208758"/>
          </a:xfrm>
          <a:prstGeom prst="rect">
            <a:avLst/>
          </a:prstGeom>
          <a:noFill/>
        </p:spPr>
        <p:txBody>
          <a:bodyPr wrap="square" lIns="0" tIns="0" rIns="0" bIns="0" rtlCol="0" anchor="b" anchorCtr="0">
            <a:noAutofit/>
          </a:bodyPr>
          <a:lstStyle/>
          <a:p>
            <a:pPr marL="0" lvl="0" indent="-4572000" algn="r"/>
            <a:r>
              <a:rPr lang="en-US" sz="800" b="1">
                <a:solidFill>
                  <a:schemeClr val="accent1"/>
                </a:solidFill>
              </a:rPr>
              <a:t>UNC Health</a:t>
            </a:r>
          </a:p>
        </p:txBody>
      </p:sp>
    </p:spTree>
    <p:extLst>
      <p:ext uri="{BB962C8B-B14F-4D97-AF65-F5344CB8AC3E}">
        <p14:creationId xmlns:p14="http://schemas.microsoft.com/office/powerpoint/2010/main" val="265105952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oleObject" Target="../embeddings/oleObject1.bin"/><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emf"/><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861C82BF-83E4-B6CF-834A-5F358F34086D}"/>
              </a:ext>
            </a:extLst>
          </p:cNvPr>
          <p:cNvGraphicFramePr>
            <a:graphicFrameLocks noChangeAspect="1"/>
          </p:cNvGraphicFramePr>
          <p:nvPr userDrawn="1">
            <p:custDataLst>
              <p:tags r:id="rId33"/>
            </p:custDataLst>
            <p:extLst>
              <p:ext uri="{D42A27DB-BD31-4B8C-83A1-F6EECF244321}">
                <p14:modId xmlns:p14="http://schemas.microsoft.com/office/powerpoint/2010/main" val="3983260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4" imgW="347" imgH="348" progId="TCLayout.ActiveDocument.1">
                  <p:embed/>
                </p:oleObj>
              </mc:Choice>
              <mc:Fallback>
                <p:oleObj name="think-cell Slide" r:id="rId34" imgW="347" imgH="348" progId="TCLayout.ActiveDocument.1">
                  <p:embed/>
                  <p:pic>
                    <p:nvPicPr>
                      <p:cNvPr id="0" name=""/>
                      <p:cNvPicPr/>
                      <p:nvPr/>
                    </p:nvPicPr>
                    <p:blipFill>
                      <a:blip r:embed="rId35"/>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466725" y="342900"/>
            <a:ext cx="11258550" cy="723900"/>
          </a:xfrm>
          <a:prstGeom prst="rect">
            <a:avLst/>
          </a:prstGeom>
        </p:spPr>
        <p:txBody>
          <a:bodyPr vert="horz" lIns="0" tIns="868680" rIns="1938528"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66725" y="1584326"/>
            <a:ext cx="11258550" cy="4676775"/>
          </a:xfrm>
          <a:prstGeom prst="rect">
            <a:avLst/>
          </a:prstGeom>
        </p:spPr>
        <p:txBody>
          <a:bodyPr vert="horz" lIns="0" tIns="73152" rIns="0" bIns="0" rtlCol="0">
            <a:noAutofit/>
          </a:bodyPr>
          <a:lstStyle/>
          <a:p>
            <a:pPr lvl="0"/>
            <a:r>
              <a:rPr lang="en-US" dirty="0"/>
              <a:t>Edit Master text styles</a:t>
            </a:r>
          </a:p>
          <a:p>
            <a:pPr lvl="1"/>
            <a:r>
              <a:rPr lang="en-US" dirty="0"/>
              <a:t>Second level</a:t>
            </a:r>
          </a:p>
          <a:p>
            <a:pPr lvl="2"/>
            <a:r>
              <a:rPr lang="en-US" dirty="0"/>
              <a:t>Third level </a:t>
            </a:r>
          </a:p>
          <a:p>
            <a:pPr lvl="3"/>
            <a:r>
              <a:rPr lang="en-US" dirty="0"/>
              <a:t>Fourth level</a:t>
            </a:r>
          </a:p>
          <a:p>
            <a:pPr marL="685800" marR="0" lvl="4" indent="-228600" algn="l" defTabSz="292608" rtl="0" eaLnBrk="1" fontAlgn="auto"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a:pPr>
            <a:r>
              <a:rPr lang="en-US" dirty="0"/>
              <a:t>Fifth level</a:t>
            </a:r>
          </a:p>
          <a:p>
            <a:pPr lvl="3"/>
            <a:endParaRPr lang="en-US" dirty="0"/>
          </a:p>
        </p:txBody>
      </p:sp>
      <p:sp>
        <p:nvSpPr>
          <p:cNvPr id="5" name="Footer Placeholder 4"/>
          <p:cNvSpPr>
            <a:spLocks noGrp="1"/>
          </p:cNvSpPr>
          <p:nvPr>
            <p:ph type="ftr" sz="quarter" idx="3"/>
          </p:nvPr>
        </p:nvSpPr>
        <p:spPr>
          <a:xfrm>
            <a:off x="1961304" y="6400970"/>
            <a:ext cx="5922221" cy="208758"/>
          </a:xfrm>
          <a:prstGeom prst="rect">
            <a:avLst/>
          </a:prstGeom>
        </p:spPr>
        <p:txBody>
          <a:bodyPr vert="horz" lIns="0" tIns="0" rIns="0" bIns="0" rtlCol="0" anchor="b" anchorCtr="0"/>
          <a:lstStyle>
            <a:lvl1pPr marL="0" indent="9525" algn="l">
              <a:tabLst/>
              <a:defRPr sz="800" b="0" i="0">
                <a:solidFill>
                  <a:schemeClr val="accent1"/>
                </a:solidFill>
                <a:latin typeface="+mn-lt"/>
                <a:ea typeface="Corbel" charset="0"/>
                <a:cs typeface="Corbel" charset="0"/>
              </a:defRPr>
            </a:lvl1pPr>
            <a:lvl2pPr marL="0" indent="9525" algn="l">
              <a:tabLst/>
              <a:defRPr sz="800">
                <a:solidFill>
                  <a:schemeClr val="accent1"/>
                </a:solidFill>
                <a:latin typeface="+mn-lt"/>
                <a:ea typeface="Corbel" charset="0"/>
                <a:cs typeface="Corbel" charset="0"/>
              </a:defRPr>
            </a:lvl2pPr>
            <a:lvl3pPr marL="0" indent="9525" algn="l">
              <a:tabLst/>
              <a:defRPr sz="800">
                <a:solidFill>
                  <a:schemeClr val="accent1"/>
                </a:solidFill>
                <a:latin typeface="+mn-lt"/>
                <a:ea typeface="Corbel" charset="0"/>
                <a:cs typeface="Corbel" charset="0"/>
              </a:defRPr>
            </a:lvl3pPr>
            <a:lvl4pPr marL="0" indent="9525" algn="l">
              <a:tabLst/>
              <a:defRPr sz="800">
                <a:solidFill>
                  <a:schemeClr val="accent1"/>
                </a:solidFill>
                <a:latin typeface="+mn-lt"/>
                <a:ea typeface="Corbel" charset="0"/>
                <a:cs typeface="Corbel" charset="0"/>
              </a:defRPr>
            </a:lvl4pPr>
            <a:lvl5pPr marL="0" indent="9525" algn="l">
              <a:tabLst/>
              <a:defRPr sz="800">
                <a:solidFill>
                  <a:schemeClr val="accent1"/>
                </a:solidFill>
                <a:latin typeface="+mn-lt"/>
                <a:ea typeface="Corbel" charset="0"/>
                <a:cs typeface="Corbel" charset="0"/>
              </a:defRPr>
            </a:lvl5pPr>
            <a:lvl6pPr marL="0" indent="9525" algn="l">
              <a:tabLst/>
              <a:defRPr sz="800">
                <a:solidFill>
                  <a:schemeClr val="accent1"/>
                </a:solidFill>
                <a:latin typeface="+mn-lt"/>
                <a:ea typeface="Corbel" charset="0"/>
                <a:cs typeface="Corbel" charset="0"/>
              </a:defRPr>
            </a:lvl6pPr>
            <a:lvl7pPr marL="0" indent="9525" algn="l">
              <a:tabLst/>
              <a:defRPr sz="800">
                <a:solidFill>
                  <a:schemeClr val="accent1"/>
                </a:solidFill>
                <a:latin typeface="+mn-lt"/>
                <a:ea typeface="Corbel" charset="0"/>
                <a:cs typeface="Corbel" charset="0"/>
              </a:defRPr>
            </a:lvl7pPr>
            <a:lvl8pPr marL="0" indent="9525" algn="l">
              <a:tabLst/>
              <a:defRPr sz="800">
                <a:solidFill>
                  <a:schemeClr val="accent1"/>
                </a:solidFill>
                <a:latin typeface="+mn-lt"/>
                <a:ea typeface="Corbel" charset="0"/>
                <a:cs typeface="Corbel" charset="0"/>
              </a:defRPr>
            </a:lvl8pPr>
            <a:lvl9pPr marL="0" indent="9525" algn="l">
              <a:tabLst/>
              <a:defRPr sz="800">
                <a:solidFill>
                  <a:schemeClr val="accent1"/>
                </a:solidFill>
                <a:latin typeface="+mn-lt"/>
                <a:ea typeface="Corbel" charset="0"/>
                <a:cs typeface="Corbel" charset="0"/>
              </a:defRPr>
            </a:lvl9pPr>
          </a:lstStyle>
          <a:p>
            <a:r>
              <a:rPr lang="en-US" dirty="0"/>
              <a:t>Modify with Insert &gt; Header and Footer</a:t>
            </a:r>
          </a:p>
        </p:txBody>
      </p:sp>
      <p:sp>
        <p:nvSpPr>
          <p:cNvPr id="6" name="Slide Number Placeholder 5"/>
          <p:cNvSpPr>
            <a:spLocks noGrp="1"/>
          </p:cNvSpPr>
          <p:nvPr>
            <p:ph type="sldNum" sz="quarter" idx="4"/>
          </p:nvPr>
        </p:nvSpPr>
        <p:spPr>
          <a:xfrm>
            <a:off x="466725" y="6400970"/>
            <a:ext cx="424392" cy="208758"/>
          </a:xfrm>
          <a:prstGeom prst="rect">
            <a:avLst/>
          </a:prstGeom>
        </p:spPr>
        <p:txBody>
          <a:bodyPr vert="horz" lIns="0" tIns="0" rIns="0" bIns="0" rtlCol="0" anchor="b" anchorCtr="0"/>
          <a:lstStyle>
            <a:lvl1pPr algn="l">
              <a:defRPr sz="800" b="0">
                <a:solidFill>
                  <a:schemeClr val="accent1"/>
                </a:solidFill>
                <a:latin typeface="+mn-lt"/>
                <a:ea typeface="Corbel" charset="0"/>
                <a:cs typeface="Corbel" charset="0"/>
              </a:defRPr>
            </a:lvl1pPr>
            <a:lvl2pPr marL="0" algn="l">
              <a:defRPr sz="800" b="0">
                <a:solidFill>
                  <a:schemeClr val="accent1"/>
                </a:solidFill>
                <a:latin typeface="+mn-lt"/>
                <a:ea typeface="Corbel" charset="0"/>
                <a:cs typeface="Corbel" charset="0"/>
              </a:defRPr>
            </a:lvl2pPr>
            <a:lvl3pPr marL="0" algn="l">
              <a:defRPr sz="800" b="0">
                <a:solidFill>
                  <a:schemeClr val="accent1"/>
                </a:solidFill>
                <a:latin typeface="+mn-lt"/>
                <a:ea typeface="Corbel" charset="0"/>
                <a:cs typeface="Corbel" charset="0"/>
              </a:defRPr>
            </a:lvl3pPr>
            <a:lvl4pPr marL="0" algn="l">
              <a:defRPr sz="800" b="0">
                <a:solidFill>
                  <a:schemeClr val="accent1"/>
                </a:solidFill>
                <a:latin typeface="+mn-lt"/>
                <a:ea typeface="Corbel" charset="0"/>
                <a:cs typeface="Corbel" charset="0"/>
              </a:defRPr>
            </a:lvl4pPr>
            <a:lvl5pPr marL="0" algn="l">
              <a:defRPr sz="800" b="0">
                <a:solidFill>
                  <a:schemeClr val="accent1"/>
                </a:solidFill>
                <a:latin typeface="+mn-lt"/>
                <a:ea typeface="Corbel" charset="0"/>
                <a:cs typeface="Corbel" charset="0"/>
              </a:defRPr>
            </a:lvl5pPr>
            <a:lvl6pPr marL="0" algn="l">
              <a:defRPr sz="800" b="0">
                <a:solidFill>
                  <a:schemeClr val="accent1"/>
                </a:solidFill>
                <a:latin typeface="+mn-lt"/>
                <a:ea typeface="Corbel" charset="0"/>
                <a:cs typeface="Corbel" charset="0"/>
              </a:defRPr>
            </a:lvl6pPr>
            <a:lvl7pPr marL="0" algn="l">
              <a:defRPr sz="800" b="0">
                <a:solidFill>
                  <a:schemeClr val="accent1"/>
                </a:solidFill>
                <a:latin typeface="+mn-lt"/>
                <a:ea typeface="Corbel" charset="0"/>
                <a:cs typeface="Corbel" charset="0"/>
              </a:defRPr>
            </a:lvl7pPr>
            <a:lvl8pPr marL="0" algn="l">
              <a:defRPr sz="800" b="0">
                <a:solidFill>
                  <a:schemeClr val="accent1"/>
                </a:solidFill>
                <a:latin typeface="+mn-lt"/>
                <a:ea typeface="Corbel" charset="0"/>
                <a:cs typeface="Corbel" charset="0"/>
              </a:defRPr>
            </a:lvl8pPr>
            <a:lvl9pPr marL="0" algn="l">
              <a:defRPr sz="800" b="0" i="0">
                <a:solidFill>
                  <a:schemeClr val="accent1"/>
                </a:solidFill>
                <a:latin typeface="+mn-lt"/>
                <a:ea typeface="Corbel" charset="0"/>
                <a:cs typeface="Corbel" charset="0"/>
              </a:defRPr>
            </a:lvl9pPr>
          </a:lstStyle>
          <a:p>
            <a:fld id="{63DCA5C9-2E11-4C67-86EB-AE1DE127DC64}" type="slidenum">
              <a:rPr lang="en-US" smtClean="0"/>
              <a:pPr/>
              <a:t>‹#›</a:t>
            </a:fld>
            <a:endParaRPr lang="en-US" dirty="0"/>
          </a:p>
        </p:txBody>
      </p:sp>
      <p:sp>
        <p:nvSpPr>
          <p:cNvPr id="14" name="Date Placeholder 13">
            <a:extLst>
              <a:ext uri="{FF2B5EF4-FFF2-40B4-BE49-F238E27FC236}">
                <a16:creationId xmlns:a16="http://schemas.microsoft.com/office/drawing/2014/main" id="{F5D300FB-C47F-BA4E-A67A-042C3A7A6A09}"/>
              </a:ext>
            </a:extLst>
          </p:cNvPr>
          <p:cNvSpPr>
            <a:spLocks noGrp="1"/>
          </p:cNvSpPr>
          <p:nvPr>
            <p:ph type="dt" sz="half" idx="2"/>
          </p:nvPr>
        </p:nvSpPr>
        <p:spPr>
          <a:xfrm>
            <a:off x="891117" y="6400970"/>
            <a:ext cx="1070187" cy="208758"/>
          </a:xfrm>
          <a:prstGeom prst="rect">
            <a:avLst/>
          </a:prstGeom>
        </p:spPr>
        <p:txBody>
          <a:bodyPr vert="horz" lIns="0" tIns="0" rIns="0" bIns="0" rtlCol="0" anchor="b" anchorCtr="0"/>
          <a:lstStyle>
            <a:lvl1pPr algn="ctr">
              <a:defRPr sz="800">
                <a:solidFill>
                  <a:schemeClr val="accent1"/>
                </a:solidFill>
              </a:defRPr>
            </a:lvl1pPr>
            <a:lvl2pPr marL="0" algn="ctr">
              <a:defRPr sz="800">
                <a:solidFill>
                  <a:schemeClr val="accent1"/>
                </a:solidFill>
              </a:defRPr>
            </a:lvl2pPr>
            <a:lvl3pPr marL="0" algn="ctr">
              <a:defRPr sz="800">
                <a:solidFill>
                  <a:schemeClr val="accent1"/>
                </a:solidFill>
              </a:defRPr>
            </a:lvl3pPr>
            <a:lvl4pPr marL="0" algn="ctr">
              <a:defRPr sz="800">
                <a:solidFill>
                  <a:schemeClr val="accent1"/>
                </a:solidFill>
              </a:defRPr>
            </a:lvl4pPr>
            <a:lvl5pPr marL="0" algn="ctr">
              <a:defRPr sz="800">
                <a:solidFill>
                  <a:schemeClr val="accent1"/>
                </a:solidFill>
              </a:defRPr>
            </a:lvl5pPr>
            <a:lvl6pPr marL="0" algn="ctr">
              <a:defRPr sz="800">
                <a:solidFill>
                  <a:schemeClr val="accent1"/>
                </a:solidFill>
              </a:defRPr>
            </a:lvl6pPr>
            <a:lvl7pPr marL="0" algn="ctr">
              <a:defRPr sz="800">
                <a:solidFill>
                  <a:schemeClr val="accent1"/>
                </a:solidFill>
              </a:defRPr>
            </a:lvl7pPr>
            <a:lvl8pPr marL="0" algn="ctr">
              <a:defRPr sz="800">
                <a:solidFill>
                  <a:schemeClr val="accent1"/>
                </a:solidFill>
              </a:defRPr>
            </a:lvl8pPr>
            <a:lvl9pPr marL="0" algn="ctr">
              <a:defRPr sz="800">
                <a:solidFill>
                  <a:schemeClr val="accent1"/>
                </a:solidFill>
              </a:defRPr>
            </a:lvl9pPr>
          </a:lstStyle>
          <a:p>
            <a:r>
              <a:rPr lang="en-US"/>
              <a:t>XX.XX.XXXX</a:t>
            </a:r>
          </a:p>
        </p:txBody>
      </p:sp>
      <p:sp>
        <p:nvSpPr>
          <p:cNvPr id="7" name="TextBox 6">
            <a:extLst>
              <a:ext uri="{FF2B5EF4-FFF2-40B4-BE49-F238E27FC236}">
                <a16:creationId xmlns:a16="http://schemas.microsoft.com/office/drawing/2014/main" id="{AE2EE6E4-ED9E-C34A-BAFF-47DECD28E2BC}"/>
              </a:ext>
            </a:extLst>
          </p:cNvPr>
          <p:cNvSpPr txBox="1"/>
          <p:nvPr userDrawn="1"/>
        </p:nvSpPr>
        <p:spPr>
          <a:xfrm>
            <a:off x="10228984" y="6400970"/>
            <a:ext cx="1496291" cy="208758"/>
          </a:xfrm>
          <a:prstGeom prst="rect">
            <a:avLst/>
          </a:prstGeom>
          <a:noFill/>
        </p:spPr>
        <p:txBody>
          <a:bodyPr wrap="square" lIns="0" tIns="0" rIns="0" bIns="0" rtlCol="0" anchor="b" anchorCtr="0">
            <a:noAutofit/>
          </a:bodyPr>
          <a:lstStyle/>
          <a:p>
            <a:pPr marL="0" lvl="0" indent="-4572000" algn="r"/>
            <a:r>
              <a:rPr lang="en-US" sz="800" b="1">
                <a:solidFill>
                  <a:schemeClr val="accent1"/>
                </a:solidFill>
              </a:rPr>
              <a:t>UNC Health</a:t>
            </a:r>
          </a:p>
        </p:txBody>
      </p:sp>
    </p:spTree>
    <p:extLst>
      <p:ext uri="{BB962C8B-B14F-4D97-AF65-F5344CB8AC3E}">
        <p14:creationId xmlns:p14="http://schemas.microsoft.com/office/powerpoint/2010/main" val="172771477"/>
      </p:ext>
    </p:extLst>
  </p:cSld>
  <p:clrMap bg1="lt1" tx1="dk1" bg2="lt2" tx2="dk2" accent1="accent1" accent2="accent2" accent3="accent3" accent4="accent4" accent5="accent5" accent6="accent6" hlink="hlink" folHlink="folHlink"/>
  <p:sldLayoutIdLst>
    <p:sldLayoutId id="2147483733" r:id="rId1"/>
    <p:sldLayoutId id="2147483763" r:id="rId2"/>
    <p:sldLayoutId id="2147483736" r:id="rId3"/>
    <p:sldLayoutId id="2147483785" r:id="rId4"/>
    <p:sldLayoutId id="2147483786" r:id="rId5"/>
    <p:sldLayoutId id="2147483787" r:id="rId6"/>
    <p:sldLayoutId id="2147483788" r:id="rId7"/>
    <p:sldLayoutId id="2147483741" r:id="rId8"/>
    <p:sldLayoutId id="2147483773" r:id="rId9"/>
    <p:sldLayoutId id="2147483758" r:id="rId10"/>
    <p:sldLayoutId id="2147483774" r:id="rId11"/>
    <p:sldLayoutId id="2147483775" r:id="rId12"/>
    <p:sldLayoutId id="2147483776" r:id="rId13"/>
    <p:sldLayoutId id="2147483745" r:id="rId14"/>
    <p:sldLayoutId id="2147483746" r:id="rId15"/>
    <p:sldLayoutId id="2147483747" r:id="rId16"/>
    <p:sldLayoutId id="2147483748" r:id="rId17"/>
    <p:sldLayoutId id="2147483778" r:id="rId18"/>
    <p:sldLayoutId id="2147483779" r:id="rId19"/>
    <p:sldLayoutId id="2147483780" r:id="rId20"/>
    <p:sldLayoutId id="2147483781" r:id="rId21"/>
    <p:sldLayoutId id="2147483782" r:id="rId22"/>
    <p:sldLayoutId id="2147483783" r:id="rId23"/>
    <p:sldLayoutId id="2147483784" r:id="rId24"/>
    <p:sldLayoutId id="2147483760" r:id="rId25"/>
    <p:sldLayoutId id="2147483756" r:id="rId26"/>
    <p:sldLayoutId id="2147483708" r:id="rId27"/>
    <p:sldLayoutId id="2147483765" r:id="rId28"/>
    <p:sldLayoutId id="2147483777" r:id="rId29"/>
    <p:sldLayoutId id="2147483789" r:id="rId30"/>
    <p:sldLayoutId id="2147483790" r:id="rId31"/>
  </p:sldLayoutIdLst>
  <p:hf hdr="0"/>
  <p:txStyles>
    <p:titleStyle>
      <a:lvl1pPr algn="l" defTabSz="914400" rtl="0" eaLnBrk="1" latinLnBrk="0" hangingPunct="1">
        <a:lnSpc>
          <a:spcPts val="2800"/>
        </a:lnSpc>
        <a:spcBef>
          <a:spcPct val="0"/>
        </a:spcBef>
        <a:buNone/>
        <a:defRPr sz="2400" b="1" i="0" kern="1200">
          <a:solidFill>
            <a:schemeClr val="accent2"/>
          </a:solidFill>
          <a:latin typeface="+mj-lt"/>
          <a:ea typeface="Georgia" charset="0"/>
          <a:cs typeface="Georgia" charset="0"/>
        </a:defRPr>
      </a:lvl1pPr>
    </p:titleStyle>
    <p:body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marR="0" indent="-228600" algn="l" defTabSz="292608" rtl="0" eaLnBrk="1" fontAlgn="auto"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6858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6858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6858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6858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6858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714" userDrawn="1">
          <p15:clr>
            <a:srgbClr val="F26B43"/>
          </p15:clr>
        </p15:guide>
        <p15:guide id="3" pos="294" userDrawn="1">
          <p15:clr>
            <a:srgbClr val="F26B43"/>
          </p15:clr>
        </p15:guide>
        <p15:guide id="8" pos="2541" userDrawn="1">
          <p15:clr>
            <a:srgbClr val="F26B43"/>
          </p15:clr>
        </p15:guide>
        <p15:guide id="9" pos="3757" userDrawn="1">
          <p15:clr>
            <a:srgbClr val="F26B43"/>
          </p15:clr>
        </p15:guide>
        <p15:guide id="10" pos="3840" userDrawn="1">
          <p15:clr>
            <a:srgbClr val="F26B43"/>
          </p15:clr>
        </p15:guide>
        <p15:guide id="12" pos="3930" userDrawn="1">
          <p15:clr>
            <a:srgbClr val="F26B43"/>
          </p15:clr>
        </p15:guide>
        <p15:guide id="13" pos="7386" userDrawn="1">
          <p15:clr>
            <a:srgbClr val="F26B43"/>
          </p15:clr>
        </p15:guide>
        <p15:guide id="15" pos="4966" userDrawn="1">
          <p15:clr>
            <a:srgbClr val="F26B43"/>
          </p15:clr>
        </p15:guide>
        <p15:guide id="16" pos="5139" userDrawn="1">
          <p15:clr>
            <a:srgbClr val="F26B43"/>
          </p15:clr>
        </p15:guide>
        <p15:guide id="23" orient="horz" pos="4148" userDrawn="1">
          <p15:clr>
            <a:srgbClr val="F26B43"/>
          </p15:clr>
        </p15:guide>
        <p15:guide id="24" orient="horz" pos="3944" userDrawn="1">
          <p15:clr>
            <a:srgbClr val="F26B43"/>
          </p15:clr>
        </p15:guide>
        <p15:guide id="25" orient="horz" pos="216" userDrawn="1">
          <p15:clr>
            <a:srgbClr val="F26B43"/>
          </p15:clr>
        </p15:guide>
        <p15:guide id="26" orient="horz" pos="998" userDrawn="1">
          <p15:clr>
            <a:srgbClr val="F26B43"/>
          </p15:clr>
        </p15:guide>
        <p15:guide id="27" orient="horz" pos="672" userDrawn="1">
          <p15:clr>
            <a:srgbClr val="F26B43"/>
          </p15:clr>
        </p15:guide>
        <p15:guide id="31" orient="horz" pos="835" userDrawn="1">
          <p15:clr>
            <a:srgbClr val="F26B43"/>
          </p15:clr>
        </p15:guide>
        <p15:guide id="32" orient="horz" pos="40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diagramColors" Target="../diagrams/colors5.xml"/><Relationship Id="rId11" Type="http://schemas.openxmlformats.org/officeDocument/2006/relationships/hyperlink" Target="https://www.picpedia.org/chalkboard/c/crisis.html" TargetMode="External"/><Relationship Id="rId5" Type="http://schemas.openxmlformats.org/officeDocument/2006/relationships/diagramQuickStyle" Target="../diagrams/quickStyle5.xml"/><Relationship Id="rId10" Type="http://schemas.openxmlformats.org/officeDocument/2006/relationships/image" Target="../media/image25.jpg"/><Relationship Id="rId4" Type="http://schemas.openxmlformats.org/officeDocument/2006/relationships/diagramLayout" Target="../diagrams/layout5.xml"/><Relationship Id="rId9" Type="http://schemas.openxmlformats.org/officeDocument/2006/relationships/hyperlink" Target="https://en.wikipedia.org/wiki/Exclamation_mark"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26.png"/><Relationship Id="rId2" Type="http://schemas.openxmlformats.org/officeDocument/2006/relationships/slideLayout" Target="../slideLayouts/slideLayout14.xml"/><Relationship Id="rId1" Type="http://schemas.openxmlformats.org/officeDocument/2006/relationships/tags" Target="../tags/tag7.xml"/><Relationship Id="rId6" Type="http://schemas.microsoft.com/office/2017/06/relationships/model3d" Target="../media/model3d1.glb"/><Relationship Id="rId5" Type="http://schemas.openxmlformats.org/officeDocument/2006/relationships/image" Target="../media/image1.emf"/><Relationship Id="rId4" Type="http://schemas.openxmlformats.org/officeDocument/2006/relationships/oleObject" Target="../embeddings/oleObject5.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5.xml"/><Relationship Id="rId1" Type="http://schemas.openxmlformats.org/officeDocument/2006/relationships/tags" Target="../tags/tag8.xml"/><Relationship Id="rId6" Type="http://schemas.openxmlformats.org/officeDocument/2006/relationships/image" Target="../media/image27.jpg"/><Relationship Id="rId5" Type="http://schemas.openxmlformats.org/officeDocument/2006/relationships/image" Target="../media/image1.emf"/><Relationship Id="rId4" Type="http://schemas.openxmlformats.org/officeDocument/2006/relationships/oleObject" Target="../embeddings/oleObject6.bin"/></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8.png"/><Relationship Id="rId7" Type="http://schemas.openxmlformats.org/officeDocument/2006/relationships/diagramColors" Target="../diagrams/colors6.xml"/><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hyperlink" Target="https://www.miproximopaso.org/profile/summary/21-1021.00" TargetMode="External"/><Relationship Id="rId13" Type="http://schemas.microsoft.com/office/2017/06/relationships/model3d" Target="../media/model3d4.glb"/><Relationship Id="rId18" Type="http://schemas.openxmlformats.org/officeDocument/2006/relationships/image" Target="../media/image35.png"/><Relationship Id="rId3" Type="http://schemas.openxmlformats.org/officeDocument/2006/relationships/slideLayout" Target="../slideLayouts/slideLayout14.xml"/><Relationship Id="rId7" Type="http://schemas.openxmlformats.org/officeDocument/2006/relationships/image" Target="../media/image30.jpg"/><Relationship Id="rId12" Type="http://schemas.openxmlformats.org/officeDocument/2006/relationships/image" Target="../media/image32.png"/><Relationship Id="rId17" Type="http://schemas.microsoft.com/office/2017/06/relationships/model3d" Target="../media/model3d6.glb"/><Relationship Id="rId2" Type="http://schemas.openxmlformats.org/officeDocument/2006/relationships/tags" Target="../tags/tag10.xml"/><Relationship Id="rId16" Type="http://schemas.openxmlformats.org/officeDocument/2006/relationships/image" Target="../media/image34.png"/><Relationship Id="rId1" Type="http://schemas.openxmlformats.org/officeDocument/2006/relationships/tags" Target="../tags/tag9.xml"/><Relationship Id="rId6" Type="http://schemas.openxmlformats.org/officeDocument/2006/relationships/image" Target="../media/image1.emf"/><Relationship Id="rId11" Type="http://schemas.microsoft.com/office/2017/06/relationships/model3d" Target="../media/model3d3.glb"/><Relationship Id="rId5" Type="http://schemas.openxmlformats.org/officeDocument/2006/relationships/oleObject" Target="../embeddings/oleObject7.bin"/><Relationship Id="rId15" Type="http://schemas.microsoft.com/office/2017/06/relationships/model3d" Target="../media/model3d5.glb"/><Relationship Id="rId10" Type="http://schemas.openxmlformats.org/officeDocument/2006/relationships/image" Target="../media/image31.png"/><Relationship Id="rId4" Type="http://schemas.openxmlformats.org/officeDocument/2006/relationships/notesSlide" Target="../notesSlides/notesSlide17.xml"/><Relationship Id="rId9" Type="http://schemas.microsoft.com/office/2017/06/relationships/model3d" Target="../media/model3d2.glb"/><Relationship Id="rId14"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5.xml"/><Relationship Id="rId1" Type="http://schemas.openxmlformats.org/officeDocument/2006/relationships/tags" Target="../tags/tag11.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slideLayout" Target="../slideLayouts/slideLayout14.xml"/><Relationship Id="rId7" Type="http://schemas.openxmlformats.org/officeDocument/2006/relationships/diagramData" Target="../diagrams/data7.xml"/><Relationship Id="rId12" Type="http://schemas.openxmlformats.org/officeDocument/2006/relationships/image" Target="../media/image38.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emf"/><Relationship Id="rId11" Type="http://schemas.microsoft.com/office/2007/relationships/diagramDrawing" Target="../diagrams/drawing7.xml"/><Relationship Id="rId5" Type="http://schemas.openxmlformats.org/officeDocument/2006/relationships/oleObject" Target="../embeddings/oleObject8.bin"/><Relationship Id="rId10" Type="http://schemas.openxmlformats.org/officeDocument/2006/relationships/diagramColors" Target="../diagrams/colors7.xml"/><Relationship Id="rId4" Type="http://schemas.openxmlformats.org/officeDocument/2006/relationships/notesSlide" Target="../notesSlides/notesSlide20.xml"/><Relationship Id="rId9" Type="http://schemas.openxmlformats.org/officeDocument/2006/relationships/diagramQuickStyle" Target="../diagrams/quickStyle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slideLayout" Target="../slideLayouts/slideLayout25.xml"/><Relationship Id="rId7" Type="http://schemas.openxmlformats.org/officeDocument/2006/relationships/image" Target="../media/image39.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1.emf"/><Relationship Id="rId11" Type="http://schemas.openxmlformats.org/officeDocument/2006/relationships/hyperlink" Target="https://pixabay.com/es/pr%C3%B3ximamente-etiqueta-etiquetas-2857144/" TargetMode="External"/><Relationship Id="rId5" Type="http://schemas.openxmlformats.org/officeDocument/2006/relationships/oleObject" Target="../embeddings/oleObject9.bin"/><Relationship Id="rId10" Type="http://schemas.openxmlformats.org/officeDocument/2006/relationships/image" Target="../media/image41.png"/><Relationship Id="rId4" Type="http://schemas.openxmlformats.org/officeDocument/2006/relationships/notesSlide" Target="../notesSlides/notesSlide22.xml"/><Relationship Id="rId9"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8.xml"/><Relationship Id="rId1" Type="http://schemas.openxmlformats.org/officeDocument/2006/relationships/tags" Target="../tags/tag1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4.xml"/><Relationship Id="rId1" Type="http://schemas.openxmlformats.org/officeDocument/2006/relationships/tags" Target="../tags/tag17.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46.png"/><Relationship Id="rId2" Type="http://schemas.openxmlformats.org/officeDocument/2006/relationships/slideLayout" Target="../slideLayouts/slideLayout15.xml"/><Relationship Id="rId1" Type="http://schemas.openxmlformats.org/officeDocument/2006/relationships/tags" Target="../tags/tag18.xml"/><Relationship Id="rId6" Type="http://schemas.openxmlformats.org/officeDocument/2006/relationships/image" Target="../media/image45.jpeg"/><Relationship Id="rId5" Type="http://schemas.openxmlformats.org/officeDocument/2006/relationships/image" Target="../media/image1.emf"/><Relationship Id="rId4" Type="http://schemas.openxmlformats.org/officeDocument/2006/relationships/oleObject" Target="../embeddings/oleObject10.bin"/></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8.xml"/><Relationship Id="rId1" Type="http://schemas.openxmlformats.org/officeDocument/2006/relationships/tags" Target="../tags/tag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4.xml"/><Relationship Id="rId1" Type="http://schemas.openxmlformats.org/officeDocument/2006/relationships/tags" Target="../tags/tag20.xml"/><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diagramQuickStyle" Target="../diagrams/quickStyle2.xml"/><Relationship Id="rId18" Type="http://schemas.openxmlformats.org/officeDocument/2006/relationships/image" Target="../media/image20.jpg"/><Relationship Id="rId3" Type="http://schemas.openxmlformats.org/officeDocument/2006/relationships/notesSlide" Target="../notesSlides/notesSlide3.xml"/><Relationship Id="rId7" Type="http://schemas.openxmlformats.org/officeDocument/2006/relationships/diagramLayout" Target="../diagrams/layout1.xml"/><Relationship Id="rId12" Type="http://schemas.openxmlformats.org/officeDocument/2006/relationships/diagramLayout" Target="../diagrams/layout2.xml"/><Relationship Id="rId17" Type="http://schemas.openxmlformats.org/officeDocument/2006/relationships/image" Target="../media/image19.svg"/><Relationship Id="rId2" Type="http://schemas.openxmlformats.org/officeDocument/2006/relationships/slideLayout" Target="../slideLayouts/slideLayout15.xml"/><Relationship Id="rId16" Type="http://schemas.openxmlformats.org/officeDocument/2006/relationships/image" Target="../media/image18.png"/><Relationship Id="rId1" Type="http://schemas.openxmlformats.org/officeDocument/2006/relationships/tags" Target="../tags/tag5.xml"/><Relationship Id="rId6" Type="http://schemas.openxmlformats.org/officeDocument/2006/relationships/diagramData" Target="../diagrams/data1.xml"/><Relationship Id="rId11" Type="http://schemas.openxmlformats.org/officeDocument/2006/relationships/diagramData" Target="../diagrams/data2.xml"/><Relationship Id="rId5" Type="http://schemas.openxmlformats.org/officeDocument/2006/relationships/image" Target="../media/image1.emf"/><Relationship Id="rId15" Type="http://schemas.microsoft.com/office/2007/relationships/diagramDrawing" Target="../diagrams/drawing2.xml"/><Relationship Id="rId10" Type="http://schemas.microsoft.com/office/2007/relationships/diagramDrawing" Target="../diagrams/drawing1.xml"/><Relationship Id="rId4" Type="http://schemas.openxmlformats.org/officeDocument/2006/relationships/oleObject" Target="../embeddings/oleObject3.bin"/><Relationship Id="rId9" Type="http://schemas.openxmlformats.org/officeDocument/2006/relationships/diagramColors" Target="../diagrams/colors1.xml"/><Relationship Id="rId14" Type="http://schemas.openxmlformats.org/officeDocument/2006/relationships/diagramColors" Target="../diagrams/colors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xml"/><Relationship Id="rId1" Type="http://schemas.openxmlformats.org/officeDocument/2006/relationships/tags" Target="../tags/tag6.xml"/><Relationship Id="rId6" Type="http://schemas.openxmlformats.org/officeDocument/2006/relationships/image" Target="../media/image23.jpeg"/><Relationship Id="rId5" Type="http://schemas.openxmlformats.org/officeDocument/2006/relationships/image" Target="../media/image1.emf"/><Relationship Id="rId4" Type="http://schemas.openxmlformats.org/officeDocument/2006/relationships/oleObject" Target="../embeddings/oleObject4.bin"/></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2A874-B2DD-BB45-A068-CDA3E57AA735}"/>
              </a:ext>
            </a:extLst>
          </p:cNvPr>
          <p:cNvSpPr>
            <a:spLocks noGrp="1"/>
          </p:cNvSpPr>
          <p:nvPr>
            <p:ph type="title"/>
          </p:nvPr>
        </p:nvSpPr>
        <p:spPr/>
        <p:txBody>
          <a:bodyPr/>
          <a:lstStyle/>
          <a:p>
            <a:pPr>
              <a:lnSpc>
                <a:spcPct val="100000"/>
              </a:lnSpc>
            </a:pPr>
            <a:r>
              <a:rPr lang="en-US" dirty="0"/>
              <a:t>UNC Health</a:t>
            </a:r>
            <a:br>
              <a:rPr lang="en-US" dirty="0"/>
            </a:br>
            <a:r>
              <a:rPr lang="en-US" sz="1400" b="0" dirty="0"/>
              <a:t>Department of Physician Compliance</a:t>
            </a:r>
            <a:endParaRPr lang="en-US" sz="2400" b="0" dirty="0"/>
          </a:p>
        </p:txBody>
      </p:sp>
      <p:sp>
        <p:nvSpPr>
          <p:cNvPr id="6" name="Text Placeholder 5">
            <a:extLst>
              <a:ext uri="{FF2B5EF4-FFF2-40B4-BE49-F238E27FC236}">
                <a16:creationId xmlns:a16="http://schemas.microsoft.com/office/drawing/2014/main" id="{4700175B-8A0D-B84D-8B0A-7312D0B273BE}"/>
              </a:ext>
            </a:extLst>
          </p:cNvPr>
          <p:cNvSpPr>
            <a:spLocks noGrp="1"/>
          </p:cNvSpPr>
          <p:nvPr>
            <p:ph type="body" sz="quarter" idx="12"/>
          </p:nvPr>
        </p:nvSpPr>
        <p:spPr/>
        <p:txBody>
          <a:bodyPr/>
          <a:lstStyle/>
          <a:p>
            <a:endParaRPr lang="en-US" sz="2000" dirty="0"/>
          </a:p>
          <a:p>
            <a:r>
              <a:rPr lang="en-US" altLang="en-US" sz="2400" dirty="0"/>
              <a:t>Psychiatry </a:t>
            </a:r>
          </a:p>
          <a:p>
            <a:r>
              <a:rPr lang="en-US" altLang="en-US" sz="2400" dirty="0"/>
              <a:t>New Provider and Reappointment Training</a:t>
            </a:r>
          </a:p>
        </p:txBody>
      </p:sp>
    </p:spTree>
    <p:extLst>
      <p:ext uri="{BB962C8B-B14F-4D97-AF65-F5344CB8AC3E}">
        <p14:creationId xmlns:p14="http://schemas.microsoft.com/office/powerpoint/2010/main" val="962658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66725" y="1584325"/>
            <a:ext cx="6328711" cy="3475813"/>
          </a:xfrm>
        </p:spPr>
        <p:txBody>
          <a:bodyPr/>
          <a:lstStyle/>
          <a:p>
            <a:r>
              <a:rPr lang="en-US" dirty="0"/>
              <a:t>Psychotherapy in Crisis</a:t>
            </a:r>
          </a:p>
        </p:txBody>
      </p:sp>
      <p:sp>
        <p:nvSpPr>
          <p:cNvPr id="3" name="Slide Number Placeholder 2"/>
          <p:cNvSpPr>
            <a:spLocks noGrp="1"/>
          </p:cNvSpPr>
          <p:nvPr>
            <p:ph type="sldNum" sz="quarter" idx="12"/>
          </p:nvPr>
        </p:nvSpPr>
        <p:spPr/>
        <p:txBody>
          <a:bodyPr/>
          <a:lstStyle/>
          <a:p>
            <a:fld id="{63DCA5C9-2E11-4C67-86EB-AE1DE127DC64}" type="slidenum">
              <a:rPr lang="en-US" smtClean="0"/>
              <a:pPr/>
              <a:t>10</a:t>
            </a:fld>
            <a:endParaRPr lang="en-US" dirty="0"/>
          </a:p>
        </p:txBody>
      </p:sp>
    </p:spTree>
    <p:extLst>
      <p:ext uri="{BB962C8B-B14F-4D97-AF65-F5344CB8AC3E}">
        <p14:creationId xmlns:p14="http://schemas.microsoft.com/office/powerpoint/2010/main" val="3402135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63DCA5C9-2E11-4C67-86EB-AE1DE127DC64}" type="slidenum">
              <a:rPr lang="en-US" smtClean="0"/>
              <a:pPr/>
              <a:t>11</a:t>
            </a:fld>
            <a:endParaRPr lang="en-US" dirty="0"/>
          </a:p>
        </p:txBody>
      </p:sp>
      <p:sp>
        <p:nvSpPr>
          <p:cNvPr id="7" name="Title 6"/>
          <p:cNvSpPr>
            <a:spLocks noGrp="1"/>
          </p:cNvSpPr>
          <p:nvPr>
            <p:ph type="title"/>
          </p:nvPr>
        </p:nvSpPr>
        <p:spPr/>
        <p:txBody>
          <a:bodyPr/>
          <a:lstStyle/>
          <a:p>
            <a:r>
              <a:rPr lang="en-US" dirty="0"/>
              <a:t>What is psychotherapy in crisis?</a:t>
            </a:r>
          </a:p>
        </p:txBody>
      </p:sp>
      <p:graphicFrame>
        <p:nvGraphicFramePr>
          <p:cNvPr id="5" name="Diagram 4"/>
          <p:cNvGraphicFramePr/>
          <p:nvPr>
            <p:extLst>
              <p:ext uri="{D42A27DB-BD31-4B8C-83A1-F6EECF244321}">
                <p14:modId xmlns:p14="http://schemas.microsoft.com/office/powerpoint/2010/main" val="3542028218"/>
              </p:ext>
            </p:extLst>
          </p:nvPr>
        </p:nvGraphicFramePr>
        <p:xfrm>
          <a:off x="646771" y="1672683"/>
          <a:ext cx="10816683" cy="4465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17216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63DCA5C9-2E11-4C67-86EB-AE1DE127DC64}" type="slidenum">
              <a:rPr lang="en-US" smtClean="0"/>
              <a:pPr/>
              <a:t>12</a:t>
            </a:fld>
            <a:endParaRPr lang="en-US" dirty="0"/>
          </a:p>
        </p:txBody>
      </p:sp>
      <p:sp>
        <p:nvSpPr>
          <p:cNvPr id="3" name="Content Placeholder 2"/>
          <p:cNvSpPr>
            <a:spLocks noGrp="1"/>
          </p:cNvSpPr>
          <p:nvPr>
            <p:ph sz="quarter" idx="12"/>
          </p:nvPr>
        </p:nvSpPr>
        <p:spPr>
          <a:xfrm>
            <a:off x="487400" y="1584324"/>
            <a:ext cx="12591353" cy="4676776"/>
          </a:xfrm>
        </p:spPr>
        <p:txBody>
          <a:bodyPr/>
          <a:lstStyle/>
          <a:p>
            <a:pPr marL="346075" indent="-346075">
              <a:spcAft>
                <a:spcPts val="0"/>
              </a:spcAft>
              <a:buSzPct val="150000"/>
              <a:defRPr/>
            </a:pPr>
            <a:endParaRPr lang="en-US" altLang="en-US" sz="1800" dirty="0"/>
          </a:p>
          <a:p>
            <a:pPr>
              <a:spcAft>
                <a:spcPts val="0"/>
              </a:spcAft>
              <a:buSzPct val="150000"/>
              <a:defRPr/>
            </a:pPr>
            <a:endParaRPr lang="en-US" altLang="en-US" sz="1800" dirty="0"/>
          </a:p>
          <a:p>
            <a:pPr>
              <a:spcAft>
                <a:spcPts val="0"/>
              </a:spcAft>
              <a:buSzPct val="150000"/>
              <a:defRPr/>
            </a:pPr>
            <a:endParaRPr lang="en-US" altLang="en-US" sz="1800" dirty="0">
              <a:solidFill>
                <a:srgbClr val="FF0000"/>
              </a:solidFill>
            </a:endParaRPr>
          </a:p>
        </p:txBody>
      </p:sp>
      <p:sp>
        <p:nvSpPr>
          <p:cNvPr id="7" name="Title 6"/>
          <p:cNvSpPr>
            <a:spLocks noGrp="1"/>
          </p:cNvSpPr>
          <p:nvPr>
            <p:ph type="title"/>
          </p:nvPr>
        </p:nvSpPr>
        <p:spPr/>
        <p:txBody>
          <a:bodyPr/>
          <a:lstStyle/>
          <a:p>
            <a:r>
              <a:rPr lang="en-US" dirty="0"/>
              <a:t>How to bill psychotherapy in crisis</a:t>
            </a:r>
          </a:p>
        </p:txBody>
      </p:sp>
      <p:graphicFrame>
        <p:nvGraphicFramePr>
          <p:cNvPr id="4" name="Diagram 3"/>
          <p:cNvGraphicFramePr/>
          <p:nvPr>
            <p:extLst>
              <p:ext uri="{D42A27DB-BD31-4B8C-83A1-F6EECF244321}">
                <p14:modId xmlns:p14="http://schemas.microsoft.com/office/powerpoint/2010/main" val="128133612"/>
              </p:ext>
            </p:extLst>
          </p:nvPr>
        </p:nvGraphicFramePr>
        <p:xfrm>
          <a:off x="624468" y="1377548"/>
          <a:ext cx="11100807" cy="51124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red and white triangle sign with a exclamation mark&#10;&#10;Description automatically generated">
            <a:extLst>
              <a:ext uri="{FF2B5EF4-FFF2-40B4-BE49-F238E27FC236}">
                <a16:creationId xmlns:a16="http://schemas.microsoft.com/office/drawing/2014/main" id="{68A37A46-AD98-3A9C-EC4D-B632620467F1}"/>
              </a:ext>
            </a:extLst>
          </p:cNvPr>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466725" y="4680120"/>
            <a:ext cx="1052749" cy="922252"/>
          </a:xfrm>
          <a:prstGeom prst="rect">
            <a:avLst/>
          </a:prstGeom>
        </p:spPr>
      </p:pic>
      <p:pic>
        <p:nvPicPr>
          <p:cNvPr id="10" name="Picture 9" descr="A chalkboard with a word written on it next to a pair of books&#10;&#10;Description automatically generated">
            <a:extLst>
              <a:ext uri="{FF2B5EF4-FFF2-40B4-BE49-F238E27FC236}">
                <a16:creationId xmlns:a16="http://schemas.microsoft.com/office/drawing/2014/main" id="{D13D46FC-27D1-54FD-CFAD-232551C54A46}"/>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8040158" y="1584324"/>
            <a:ext cx="3090494" cy="2032000"/>
          </a:xfrm>
          <a:prstGeom prst="rect">
            <a:avLst/>
          </a:prstGeom>
        </p:spPr>
      </p:pic>
    </p:spTree>
    <p:extLst>
      <p:ext uri="{BB962C8B-B14F-4D97-AF65-F5344CB8AC3E}">
        <p14:creationId xmlns:p14="http://schemas.microsoft.com/office/powerpoint/2010/main" val="2726902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66725" y="1584325"/>
            <a:ext cx="6328711" cy="3475813"/>
          </a:xfrm>
        </p:spPr>
        <p:txBody>
          <a:bodyPr/>
          <a:lstStyle/>
          <a:p>
            <a:r>
              <a:rPr lang="en-US" dirty="0"/>
              <a:t>Family and Group Therapy</a:t>
            </a:r>
          </a:p>
        </p:txBody>
      </p:sp>
      <p:sp>
        <p:nvSpPr>
          <p:cNvPr id="3" name="Slide Number Placeholder 2"/>
          <p:cNvSpPr>
            <a:spLocks noGrp="1"/>
          </p:cNvSpPr>
          <p:nvPr>
            <p:ph type="sldNum" sz="quarter" idx="12"/>
          </p:nvPr>
        </p:nvSpPr>
        <p:spPr/>
        <p:txBody>
          <a:bodyPr/>
          <a:lstStyle/>
          <a:p>
            <a:fld id="{63DCA5C9-2E11-4C67-86EB-AE1DE127DC64}" type="slidenum">
              <a:rPr lang="en-US" smtClean="0"/>
              <a:pPr/>
              <a:t>13</a:t>
            </a:fld>
            <a:endParaRPr lang="en-US" dirty="0"/>
          </a:p>
        </p:txBody>
      </p:sp>
    </p:spTree>
    <p:extLst>
      <p:ext uri="{BB962C8B-B14F-4D97-AF65-F5344CB8AC3E}">
        <p14:creationId xmlns:p14="http://schemas.microsoft.com/office/powerpoint/2010/main" val="2156049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8197E73F-3795-1223-0294-9F6A6BC2AA52}"/>
              </a:ext>
            </a:extLst>
          </p:cNvPr>
          <p:cNvGraphicFramePr>
            <a:graphicFrameLocks noChangeAspect="1"/>
          </p:cNvGraphicFramePr>
          <p:nvPr>
            <p:custDataLst>
              <p:tags r:id="rId1"/>
            </p:custDataLst>
            <p:extLst>
              <p:ext uri="{D42A27DB-BD31-4B8C-83A1-F6EECF244321}">
                <p14:modId xmlns:p14="http://schemas.microsoft.com/office/powerpoint/2010/main" val="17864776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3536B4EB-34AD-10C0-613A-084D63A3A5C0}"/>
              </a:ext>
            </a:extLst>
          </p:cNvPr>
          <p:cNvSpPr>
            <a:spLocks noGrp="1"/>
          </p:cNvSpPr>
          <p:nvPr>
            <p:ph type="sldNum" sz="quarter" idx="11"/>
          </p:nvPr>
        </p:nvSpPr>
        <p:spPr/>
        <p:txBody>
          <a:bodyPr/>
          <a:lstStyle/>
          <a:p>
            <a:fld id="{63DCA5C9-2E11-4C67-86EB-AE1DE127DC64}" type="slidenum">
              <a:rPr lang="en-US" smtClean="0"/>
              <a:pPr/>
              <a:t>14</a:t>
            </a:fld>
            <a:endParaRPr lang="en-US" dirty="0"/>
          </a:p>
        </p:txBody>
      </p:sp>
      <mc:AlternateContent xmlns:mc="http://schemas.openxmlformats.org/markup-compatibility/2006">
        <mc:Choice xmlns:am3d="http://schemas.microsoft.com/office/drawing/2017/model3d" Requires="am3d">
          <p:graphicFrame>
            <p:nvGraphicFramePr>
              <p:cNvPr id="15" name="Content Placeholder 14" descr="Magnetic Whiteboard With Markers">
                <a:extLst>
                  <a:ext uri="{FF2B5EF4-FFF2-40B4-BE49-F238E27FC236}">
                    <a16:creationId xmlns:a16="http://schemas.microsoft.com/office/drawing/2014/main" id="{315BBC0B-28D4-0F47-6EA9-5FFE65FE1734}"/>
                  </a:ext>
                </a:extLst>
              </p:cNvPr>
              <p:cNvGraphicFramePr>
                <a:graphicFrameLocks noGrp="1"/>
              </p:cNvGraphicFramePr>
              <p:nvPr>
                <p:ph sz="quarter" idx="12"/>
                <p:extLst>
                  <p:ext uri="{D42A27DB-BD31-4B8C-83A1-F6EECF244321}">
                    <p14:modId xmlns:p14="http://schemas.microsoft.com/office/powerpoint/2010/main" val="54592778"/>
                  </p:ext>
                </p:extLst>
              </p:nvPr>
            </p:nvGraphicFramePr>
            <p:xfrm>
              <a:off x="3136352" y="1354308"/>
              <a:ext cx="10491435" cy="5046662"/>
            </p:xfrm>
            <a:graphic>
              <a:graphicData uri="http://schemas.microsoft.com/office/drawing/2017/model3d">
                <am3d:model3d r:embed="rId6">
                  <am3d:spPr>
                    <a:xfrm>
                      <a:off x="0" y="0"/>
                      <a:ext cx="10491435" cy="5046662"/>
                    </a:xfrm>
                    <a:prstGeom prst="rect">
                      <a:avLst/>
                    </a:prstGeom>
                  </am3d:spPr>
                  <am3d:camera>
                    <am3d:pos x="0" y="0" z="58499240"/>
                    <am3d:up dx="0" dy="36000000" dz="0"/>
                    <am3d:lookAt x="0" y="0" z="0"/>
                    <am3d:perspective fov="2700000"/>
                  </am3d:camera>
                  <am3d:trans>
                    <am3d:meterPerModelUnit n="673151" d="1000000"/>
                    <am3d:preTrans dx="0" dy="-58172" dz="0"/>
                    <am3d:scale>
                      <am3d:sx n="1000000" d="1000000"/>
                      <am3d:sy n="1000000" d="1000000"/>
                      <am3d:sz n="1000000" d="1000000"/>
                    </am3d:scale>
                    <am3d:rot/>
                    <am3d:postTrans dx="0" dy="0" dz="0"/>
                  </am3d:trans>
                  <am3d:raster rName="Office3DRenderer" rVer="16.0.8326">
                    <am3d:blip r:embed="rId7"/>
                  </am3d:raster>
                  <am3d:objViewport viewportSz="909886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Content Placeholder 14" descr="Magnetic Whiteboard With Markers">
                <a:extLst>
                  <a:ext uri="{FF2B5EF4-FFF2-40B4-BE49-F238E27FC236}">
                    <a16:creationId xmlns:a16="http://schemas.microsoft.com/office/drawing/2014/main" id="{315BBC0B-28D4-0F47-6EA9-5FFE65FE1734}"/>
                  </a:ext>
                </a:extLst>
              </p:cNvPr>
              <p:cNvPicPr>
                <a:picLocks noGrp="1" noRot="1" noChangeAspect="1" noMove="1" noResize="1" noEditPoints="1" noAdjustHandles="1" noChangeArrowheads="1" noChangeShapeType="1" noCrop="1"/>
              </p:cNvPicPr>
              <p:nvPr/>
            </p:nvPicPr>
            <p:blipFill>
              <a:blip r:embed="rId7"/>
              <a:stretch>
                <a:fillRect/>
              </a:stretch>
            </p:blipFill>
            <p:spPr>
              <a:xfrm>
                <a:off x="3136352" y="1354308"/>
                <a:ext cx="10491435" cy="5046662"/>
              </a:xfrm>
              <a:prstGeom prst="rect">
                <a:avLst/>
              </a:prstGeom>
            </p:spPr>
          </p:pic>
        </mc:Fallback>
      </mc:AlternateContent>
      <p:sp>
        <p:nvSpPr>
          <p:cNvPr id="11" name="Title 10">
            <a:extLst>
              <a:ext uri="{FF2B5EF4-FFF2-40B4-BE49-F238E27FC236}">
                <a16:creationId xmlns:a16="http://schemas.microsoft.com/office/drawing/2014/main" id="{AE14FF14-7EB0-90B0-653E-942BA7604460}"/>
              </a:ext>
            </a:extLst>
          </p:cNvPr>
          <p:cNvSpPr>
            <a:spLocks noGrp="1"/>
          </p:cNvSpPr>
          <p:nvPr>
            <p:ph type="title"/>
          </p:nvPr>
        </p:nvSpPr>
        <p:spPr/>
        <p:txBody>
          <a:bodyPr vert="horz"/>
          <a:lstStyle/>
          <a:p>
            <a:r>
              <a:rPr lang="en-US" dirty="0"/>
              <a:t>Family Psychotherapy less than 26 minutes cannot be reported</a:t>
            </a:r>
          </a:p>
        </p:txBody>
      </p:sp>
      <p:sp>
        <p:nvSpPr>
          <p:cNvPr id="16" name="Content Placeholder 14">
            <a:extLst>
              <a:ext uri="{FF2B5EF4-FFF2-40B4-BE49-F238E27FC236}">
                <a16:creationId xmlns:a16="http://schemas.microsoft.com/office/drawing/2014/main" id="{9F5C4340-576C-B552-7CA0-E8B2B43E58DD}"/>
              </a:ext>
            </a:extLst>
          </p:cNvPr>
          <p:cNvSpPr txBox="1">
            <a:spLocks/>
          </p:cNvSpPr>
          <p:nvPr/>
        </p:nvSpPr>
        <p:spPr>
          <a:xfrm>
            <a:off x="5261432" y="1724194"/>
            <a:ext cx="6068720" cy="4676776"/>
          </a:xfrm>
          <a:prstGeom prst="rect">
            <a:avLst/>
          </a:prstGeom>
        </p:spPr>
        <p:txBody>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marR="0" indent="-228600" algn="l" defTabSz="292608" rtl="0" eaLnBrk="1" fontAlgn="auto"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6858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6858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6858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6858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6858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pPr>
              <a:spcAft>
                <a:spcPts val="600"/>
              </a:spcAft>
              <a:buSzPct val="75000"/>
              <a:defRPr/>
            </a:pPr>
            <a:r>
              <a:rPr lang="en-US" altLang="en-US" sz="2000" b="1" dirty="0">
                <a:solidFill>
                  <a:schemeClr val="accent4"/>
                </a:solidFill>
              </a:rPr>
              <a:t>Discussion Points</a:t>
            </a:r>
          </a:p>
          <a:p>
            <a:pPr>
              <a:spcAft>
                <a:spcPts val="0"/>
              </a:spcAft>
              <a:buSzPct val="75000"/>
              <a:defRPr/>
            </a:pPr>
            <a:r>
              <a:rPr lang="en-US" altLang="en-US" sz="2000" dirty="0"/>
              <a:t>Focus is family dynamics as they relate to the patient's mental status and behavior.</a:t>
            </a:r>
          </a:p>
          <a:p>
            <a:pPr>
              <a:spcAft>
                <a:spcPts val="0"/>
              </a:spcAft>
              <a:buSzPct val="75000"/>
              <a:defRPr/>
            </a:pPr>
            <a:endParaRPr lang="en-US" altLang="en-US" sz="2000" dirty="0"/>
          </a:p>
          <a:p>
            <a:pPr>
              <a:spcAft>
                <a:spcPts val="0"/>
              </a:spcAft>
              <a:buSzPct val="75000"/>
              <a:defRPr/>
            </a:pPr>
            <a:r>
              <a:rPr lang="en-US" altLang="en-US" sz="2000" dirty="0"/>
              <a:t>Attention is given to the impact the patient's condition has on the family</a:t>
            </a:r>
          </a:p>
          <a:p>
            <a:pPr>
              <a:spcAft>
                <a:spcPts val="0"/>
              </a:spcAft>
              <a:buSzPct val="75000"/>
              <a:defRPr/>
            </a:pPr>
            <a:endParaRPr lang="en-US" altLang="en-US" sz="2000" dirty="0"/>
          </a:p>
          <a:p>
            <a:pPr>
              <a:spcAft>
                <a:spcPts val="0"/>
              </a:spcAft>
              <a:buSzPct val="75000"/>
              <a:defRPr/>
            </a:pPr>
            <a:r>
              <a:rPr lang="en-US" altLang="en-US" sz="2000" dirty="0"/>
              <a:t>Therapy aimed at improving the interaction between the patient and family members.</a:t>
            </a:r>
          </a:p>
          <a:p>
            <a:endParaRPr lang="en-US" dirty="0"/>
          </a:p>
        </p:txBody>
      </p:sp>
      <p:sp>
        <p:nvSpPr>
          <p:cNvPr id="22" name="TextBox 21">
            <a:extLst>
              <a:ext uri="{FF2B5EF4-FFF2-40B4-BE49-F238E27FC236}">
                <a16:creationId xmlns:a16="http://schemas.microsoft.com/office/drawing/2014/main" id="{C5B927C7-0BBE-51BE-1623-058C1022E50C}"/>
              </a:ext>
            </a:extLst>
          </p:cNvPr>
          <p:cNvSpPr txBox="1"/>
          <p:nvPr/>
        </p:nvSpPr>
        <p:spPr>
          <a:xfrm>
            <a:off x="393153" y="1556028"/>
            <a:ext cx="4651813" cy="2585323"/>
          </a:xfrm>
          <a:prstGeom prst="rect">
            <a:avLst/>
          </a:prstGeom>
          <a:noFill/>
        </p:spPr>
        <p:txBody>
          <a:bodyPr wrap="square">
            <a:spAutoFit/>
          </a:bodyPr>
          <a:lstStyle/>
          <a:p>
            <a:pPr marL="346075" indent="-346075">
              <a:spcAft>
                <a:spcPts val="0"/>
              </a:spcAft>
              <a:buSzPct val="150000"/>
              <a:defRPr/>
            </a:pPr>
            <a:r>
              <a:rPr lang="en-US" altLang="en-US" sz="1800" b="1" dirty="0">
                <a:solidFill>
                  <a:schemeClr val="accent2"/>
                </a:solidFill>
              </a:rPr>
              <a:t>CPT Codes</a:t>
            </a:r>
          </a:p>
          <a:p>
            <a:pPr>
              <a:spcAft>
                <a:spcPts val="0"/>
              </a:spcAft>
              <a:buSzPct val="150000"/>
              <a:defRPr/>
            </a:pPr>
            <a:endParaRPr lang="en-US" altLang="en-US" sz="1800" dirty="0"/>
          </a:p>
          <a:p>
            <a:pPr>
              <a:spcAft>
                <a:spcPts val="0"/>
              </a:spcAft>
              <a:buSzPct val="150000"/>
              <a:defRPr/>
            </a:pPr>
            <a:r>
              <a:rPr lang="en-US" altLang="en-US" sz="1800" b="1" dirty="0">
                <a:solidFill>
                  <a:schemeClr val="accent2"/>
                </a:solidFill>
              </a:rPr>
              <a:t>90846</a:t>
            </a:r>
            <a:r>
              <a:rPr lang="en-US" altLang="en-US" sz="1800" dirty="0">
                <a:solidFill>
                  <a:schemeClr val="tx2"/>
                </a:solidFill>
              </a:rPr>
              <a:t> – 50 mins, patient is not </a:t>
            </a:r>
            <a:r>
              <a:rPr lang="en-US" altLang="en-US" sz="1800" b="1" dirty="0">
                <a:solidFill>
                  <a:schemeClr val="accent2"/>
                </a:solidFill>
              </a:rPr>
              <a:t>present</a:t>
            </a:r>
          </a:p>
          <a:p>
            <a:pPr>
              <a:spcAft>
                <a:spcPts val="0"/>
              </a:spcAft>
              <a:buSzPct val="150000"/>
              <a:defRPr/>
            </a:pPr>
            <a:r>
              <a:rPr lang="en-US" altLang="en-US" sz="1800" b="1" dirty="0">
                <a:solidFill>
                  <a:schemeClr val="accent2"/>
                </a:solidFill>
              </a:rPr>
              <a:t>90847</a:t>
            </a:r>
            <a:r>
              <a:rPr lang="en-US" altLang="en-US" sz="1800" dirty="0">
                <a:solidFill>
                  <a:schemeClr val="tx2"/>
                </a:solidFill>
              </a:rPr>
              <a:t> – 50 mins, patient and family</a:t>
            </a:r>
          </a:p>
          <a:p>
            <a:pPr>
              <a:spcAft>
                <a:spcPts val="0"/>
              </a:spcAft>
              <a:buSzPct val="150000"/>
              <a:defRPr/>
            </a:pPr>
            <a:endParaRPr lang="en-US" altLang="en-US" dirty="0">
              <a:solidFill>
                <a:schemeClr val="tx2"/>
              </a:solidFill>
            </a:endParaRPr>
          </a:p>
          <a:p>
            <a:pPr>
              <a:buSzPct val="150000"/>
              <a:defRPr/>
            </a:pPr>
            <a:r>
              <a:rPr lang="en-US" altLang="en-US" sz="1800" dirty="0">
                <a:solidFill>
                  <a:schemeClr val="tx2"/>
                </a:solidFill>
              </a:rPr>
              <a:t>Individual Psychotherapy (90832, 90834, 90837) can be billed on same day when performed separately.</a:t>
            </a:r>
          </a:p>
          <a:p>
            <a:pPr>
              <a:spcAft>
                <a:spcPts val="0"/>
              </a:spcAft>
              <a:buSzPct val="150000"/>
              <a:defRPr/>
            </a:pPr>
            <a:endParaRPr lang="en-US" altLang="en-US" sz="1800" dirty="0">
              <a:solidFill>
                <a:schemeClr val="tx2"/>
              </a:solidFill>
            </a:endParaRPr>
          </a:p>
        </p:txBody>
      </p:sp>
    </p:spTree>
    <p:extLst>
      <p:ext uri="{BB962C8B-B14F-4D97-AF65-F5344CB8AC3E}">
        <p14:creationId xmlns:p14="http://schemas.microsoft.com/office/powerpoint/2010/main" val="1933252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hink-cell data - do not delete" hidden="1">
            <a:extLst>
              <a:ext uri="{FF2B5EF4-FFF2-40B4-BE49-F238E27FC236}">
                <a16:creationId xmlns:a16="http://schemas.microsoft.com/office/drawing/2014/main" id="{415CCAD0-70E5-021F-2789-3F76A23184F6}"/>
              </a:ext>
            </a:extLst>
          </p:cNvPr>
          <p:cNvGraphicFramePr>
            <a:graphicFrameLocks noChangeAspect="1"/>
          </p:cNvGraphicFramePr>
          <p:nvPr>
            <p:custDataLst>
              <p:tags r:id="rId1"/>
            </p:custDataLst>
            <p:extLst>
              <p:ext uri="{D42A27DB-BD31-4B8C-83A1-F6EECF244321}">
                <p14:modId xmlns:p14="http://schemas.microsoft.com/office/powerpoint/2010/main" val="17005190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Content Placeholder 15">
            <a:extLst>
              <a:ext uri="{FF2B5EF4-FFF2-40B4-BE49-F238E27FC236}">
                <a16:creationId xmlns:a16="http://schemas.microsoft.com/office/drawing/2014/main" id="{BBBA05D9-872F-9BDA-3AE0-48136A5AA62E}"/>
              </a:ext>
            </a:extLst>
          </p:cNvPr>
          <p:cNvSpPr>
            <a:spLocks noGrp="1"/>
          </p:cNvSpPr>
          <p:nvPr>
            <p:ph sz="quarter" idx="12"/>
          </p:nvPr>
        </p:nvSpPr>
        <p:spPr/>
        <p:txBody>
          <a:bodyPr/>
          <a:lstStyle/>
          <a:p>
            <a:pPr marL="346075" indent="-346075">
              <a:spcAft>
                <a:spcPts val="1200"/>
              </a:spcAft>
              <a:buSzPct val="150000"/>
              <a:defRPr/>
            </a:pPr>
            <a:r>
              <a:rPr lang="en-US" altLang="en-US" sz="1800" b="1" dirty="0">
                <a:solidFill>
                  <a:schemeClr val="accent4">
                    <a:lumMod val="60000"/>
                    <a:lumOff val="40000"/>
                  </a:schemeClr>
                </a:solidFill>
              </a:rPr>
              <a:t>CPT Codes</a:t>
            </a:r>
          </a:p>
          <a:p>
            <a:pPr marL="342900" lvl="1" indent="-342900">
              <a:spcAft>
                <a:spcPts val="1200"/>
              </a:spcAft>
              <a:buSzPct val="100000"/>
              <a:defRPr/>
            </a:pPr>
            <a:r>
              <a:rPr lang="en-US" altLang="en-US" dirty="0">
                <a:solidFill>
                  <a:schemeClr val="accent2"/>
                </a:solidFill>
              </a:rPr>
              <a:t>90849</a:t>
            </a:r>
            <a:r>
              <a:rPr lang="en-US" altLang="en-US" b="0" dirty="0">
                <a:solidFill>
                  <a:schemeClr val="tx2"/>
                </a:solidFill>
              </a:rPr>
              <a:t> - Multiple-family group psychotherapy </a:t>
            </a:r>
          </a:p>
          <a:p>
            <a:pPr>
              <a:spcAft>
                <a:spcPts val="1200"/>
              </a:spcAft>
              <a:buSzPct val="100000"/>
              <a:defRPr/>
            </a:pPr>
            <a:r>
              <a:rPr lang="en-US" altLang="en-US" sz="1800" b="1" dirty="0">
                <a:solidFill>
                  <a:schemeClr val="accent2"/>
                </a:solidFill>
              </a:rPr>
              <a:t>90853</a:t>
            </a:r>
            <a:r>
              <a:rPr lang="en-US" altLang="en-US" sz="1800" dirty="0"/>
              <a:t> - Group psychotherapy - personal and group dynamics are discussed, allowing emotional catharsis, instruction, insight and support</a:t>
            </a:r>
          </a:p>
          <a:p>
            <a:endParaRPr lang="en-US" dirty="0"/>
          </a:p>
        </p:txBody>
      </p:sp>
      <p:sp>
        <p:nvSpPr>
          <p:cNvPr id="3" name="Slide Number Placeholder 2">
            <a:extLst>
              <a:ext uri="{FF2B5EF4-FFF2-40B4-BE49-F238E27FC236}">
                <a16:creationId xmlns:a16="http://schemas.microsoft.com/office/drawing/2014/main" id="{1D313152-1443-FD30-4D47-7910FCA0387C}"/>
              </a:ext>
            </a:extLst>
          </p:cNvPr>
          <p:cNvSpPr>
            <a:spLocks noGrp="1"/>
          </p:cNvSpPr>
          <p:nvPr>
            <p:ph type="sldNum" sz="quarter" idx="16"/>
          </p:nvPr>
        </p:nvSpPr>
        <p:spPr/>
        <p:txBody>
          <a:bodyPr/>
          <a:lstStyle/>
          <a:p>
            <a:pPr lvl="8"/>
            <a:fld id="{63DCA5C9-2E11-4C67-86EB-AE1DE127DC64}" type="slidenum">
              <a:rPr lang="en-US" smtClean="0"/>
              <a:pPr lvl="8"/>
              <a:t>15</a:t>
            </a:fld>
            <a:endParaRPr lang="en-US" dirty="0"/>
          </a:p>
        </p:txBody>
      </p:sp>
      <p:sp>
        <p:nvSpPr>
          <p:cNvPr id="15" name="Title 14">
            <a:extLst>
              <a:ext uri="{FF2B5EF4-FFF2-40B4-BE49-F238E27FC236}">
                <a16:creationId xmlns:a16="http://schemas.microsoft.com/office/drawing/2014/main" id="{004EFB99-BEA4-3457-76A2-E6D9E93BD009}"/>
              </a:ext>
            </a:extLst>
          </p:cNvPr>
          <p:cNvSpPr>
            <a:spLocks noGrp="1"/>
          </p:cNvSpPr>
          <p:nvPr>
            <p:ph type="title"/>
          </p:nvPr>
        </p:nvSpPr>
        <p:spPr/>
        <p:txBody>
          <a:bodyPr vert="horz"/>
          <a:lstStyle/>
          <a:p>
            <a:r>
              <a:rPr lang="en-US" dirty="0"/>
              <a:t>Multiple-family and group therapy are not billed based on time, however psychotherapy must still be documented</a:t>
            </a:r>
          </a:p>
        </p:txBody>
      </p:sp>
      <p:pic>
        <p:nvPicPr>
          <p:cNvPr id="19" name="Picture 18" descr="A group of people sitting in a circle">
            <a:extLst>
              <a:ext uri="{FF2B5EF4-FFF2-40B4-BE49-F238E27FC236}">
                <a16:creationId xmlns:a16="http://schemas.microsoft.com/office/drawing/2014/main" id="{D7B429BA-725B-6BF3-2ED2-B373B67A9FF2}"/>
              </a:ext>
              <a:ext uri="{C183D7F6-B498-43B3-948B-1728B52AA6E4}">
                <adec:decorative xmlns:adec="http://schemas.microsoft.com/office/drawing/2017/decorative" val="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0498" y="1584324"/>
            <a:ext cx="5545890" cy="3729356"/>
          </a:xfrm>
          <a:prstGeom prst="rect">
            <a:avLst/>
          </a:prstGeom>
        </p:spPr>
      </p:pic>
    </p:spTree>
    <p:extLst>
      <p:ext uri="{BB962C8B-B14F-4D97-AF65-F5344CB8AC3E}">
        <p14:creationId xmlns:p14="http://schemas.microsoft.com/office/powerpoint/2010/main" val="5854988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66725" y="1584325"/>
            <a:ext cx="6328711" cy="3475813"/>
          </a:xfrm>
        </p:spPr>
        <p:txBody>
          <a:bodyPr/>
          <a:lstStyle/>
          <a:p>
            <a:r>
              <a:rPr lang="en-US" dirty="0"/>
              <a:t>Interactive Complexity</a:t>
            </a:r>
          </a:p>
        </p:txBody>
      </p:sp>
      <p:sp>
        <p:nvSpPr>
          <p:cNvPr id="3" name="Slide Number Placeholder 2"/>
          <p:cNvSpPr>
            <a:spLocks noGrp="1"/>
          </p:cNvSpPr>
          <p:nvPr>
            <p:ph type="sldNum" sz="quarter" idx="12"/>
          </p:nvPr>
        </p:nvSpPr>
        <p:spPr/>
        <p:txBody>
          <a:bodyPr/>
          <a:lstStyle/>
          <a:p>
            <a:fld id="{63DCA5C9-2E11-4C67-86EB-AE1DE127DC64}" type="slidenum">
              <a:rPr lang="en-US" smtClean="0"/>
              <a:pPr/>
              <a:t>16</a:t>
            </a:fld>
            <a:endParaRPr lang="en-US" dirty="0"/>
          </a:p>
        </p:txBody>
      </p:sp>
    </p:spTree>
    <p:extLst>
      <p:ext uri="{BB962C8B-B14F-4D97-AF65-F5344CB8AC3E}">
        <p14:creationId xmlns:p14="http://schemas.microsoft.com/office/powerpoint/2010/main" val="2706626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p:txBody>
          <a:bodyPr/>
          <a:lstStyle/>
          <a:p>
            <a:pPr marL="346075" indent="-346075">
              <a:spcAft>
                <a:spcPts val="0"/>
              </a:spcAft>
              <a:buSzPct val="150000"/>
              <a:defRPr/>
            </a:pPr>
            <a:r>
              <a:rPr lang="en-US" altLang="en-US" sz="2000" b="1" dirty="0">
                <a:solidFill>
                  <a:schemeClr val="accent4">
                    <a:lumMod val="60000"/>
                    <a:lumOff val="40000"/>
                  </a:schemeClr>
                </a:solidFill>
              </a:rPr>
              <a:t>CPT Codes</a:t>
            </a:r>
          </a:p>
          <a:p>
            <a:pPr marL="346075" indent="-346075">
              <a:spcAft>
                <a:spcPts val="0"/>
              </a:spcAft>
              <a:buSzPct val="150000"/>
              <a:defRPr/>
            </a:pPr>
            <a:endParaRPr lang="en-US" altLang="en-US" sz="1700" b="1" dirty="0">
              <a:solidFill>
                <a:schemeClr val="accent4">
                  <a:lumMod val="60000"/>
                  <a:lumOff val="40000"/>
                </a:schemeClr>
              </a:solidFill>
            </a:endParaRPr>
          </a:p>
          <a:p>
            <a:pPr marL="342900" lvl="1" indent="-342900">
              <a:spcAft>
                <a:spcPts val="0"/>
              </a:spcAft>
              <a:buSzPct val="100000"/>
              <a:defRPr/>
            </a:pPr>
            <a:r>
              <a:rPr lang="en-US" altLang="en-US" sz="1700" dirty="0">
                <a:solidFill>
                  <a:schemeClr val="tx2"/>
                </a:solidFill>
              </a:rPr>
              <a:t>90785</a:t>
            </a:r>
            <a:r>
              <a:rPr lang="en-US" altLang="en-US" sz="1700" b="0" dirty="0">
                <a:solidFill>
                  <a:schemeClr val="accent4">
                    <a:lumMod val="75000"/>
                  </a:schemeClr>
                </a:solidFill>
              </a:rPr>
              <a:t> </a:t>
            </a:r>
            <a:r>
              <a:rPr lang="en-US" altLang="en-US" sz="1700" b="0" dirty="0">
                <a:solidFill>
                  <a:schemeClr val="tx2"/>
                </a:solidFill>
              </a:rPr>
              <a:t>– </a:t>
            </a:r>
            <a:r>
              <a:rPr lang="en-US" altLang="en-US" sz="1900" b="0" dirty="0">
                <a:solidFill>
                  <a:schemeClr val="tx2"/>
                </a:solidFill>
              </a:rPr>
              <a:t>Interactive Complexity </a:t>
            </a:r>
          </a:p>
          <a:p>
            <a:pPr>
              <a:spcAft>
                <a:spcPts val="0"/>
              </a:spcAft>
              <a:buSzPct val="75000"/>
              <a:defRPr/>
            </a:pPr>
            <a:endParaRPr lang="en-US" altLang="en-US" sz="2000" b="1" dirty="0">
              <a:solidFill>
                <a:schemeClr val="accent5">
                  <a:lumMod val="75000"/>
                </a:schemeClr>
              </a:solidFill>
            </a:endParaRPr>
          </a:p>
          <a:p>
            <a:pPr>
              <a:spcAft>
                <a:spcPts val="0"/>
              </a:spcAft>
              <a:buSzPct val="75000"/>
              <a:defRPr/>
            </a:pPr>
            <a:r>
              <a:rPr lang="en-US" altLang="en-US" sz="2000" b="1" dirty="0">
                <a:solidFill>
                  <a:schemeClr val="accent5">
                    <a:lumMod val="75000"/>
                  </a:schemeClr>
                </a:solidFill>
              </a:rPr>
              <a:t>Coding Tips</a:t>
            </a:r>
          </a:p>
          <a:p>
            <a:pPr marL="401638" indent="-401638">
              <a:spcAft>
                <a:spcPts val="0"/>
              </a:spcAft>
              <a:buSzPct val="75000"/>
              <a:defRPr/>
            </a:pPr>
            <a:r>
              <a:rPr lang="en-US" altLang="en-US" sz="1700" dirty="0"/>
              <a:t>      </a:t>
            </a:r>
          </a:p>
          <a:p>
            <a:pPr marL="346075" indent="-346075">
              <a:spcAft>
                <a:spcPts val="0"/>
              </a:spcAft>
              <a:buSzPct val="75000"/>
              <a:defRPr/>
            </a:pPr>
            <a:r>
              <a:rPr lang="en-US" sz="1700" dirty="0"/>
              <a:t>        </a:t>
            </a:r>
            <a:r>
              <a:rPr lang="en-US" sz="1900" dirty="0"/>
              <a:t>This is an </a:t>
            </a:r>
            <a:r>
              <a:rPr lang="en-US" altLang="en-US" sz="1900" dirty="0"/>
              <a:t>add on code in conjunction with:</a:t>
            </a:r>
          </a:p>
          <a:p>
            <a:pPr marL="346075" indent="-346075">
              <a:spcAft>
                <a:spcPts val="0"/>
              </a:spcAft>
              <a:buSzPct val="75000"/>
              <a:defRPr/>
            </a:pPr>
            <a:r>
              <a:rPr lang="en-US" altLang="en-US" sz="1900" dirty="0"/>
              <a:t>              diagnostic evaluations (90791, 90792) </a:t>
            </a:r>
          </a:p>
          <a:p>
            <a:pPr marL="346075" indent="111125">
              <a:spcAft>
                <a:spcPts val="0"/>
              </a:spcAft>
              <a:buSzPct val="75000"/>
              <a:defRPr/>
            </a:pPr>
            <a:r>
              <a:rPr lang="en-US" altLang="en-US" sz="1900" dirty="0"/>
              <a:t>       psychotherapy (90832, 90834, 90837) </a:t>
            </a:r>
          </a:p>
          <a:p>
            <a:pPr marL="346075" indent="111125">
              <a:spcAft>
                <a:spcPts val="0"/>
              </a:spcAft>
              <a:buSzPct val="75000"/>
              <a:defRPr/>
            </a:pPr>
            <a:r>
              <a:rPr lang="en-US" altLang="en-US" sz="1900" dirty="0"/>
              <a:t>       group psychotherapy (90853) </a:t>
            </a:r>
          </a:p>
          <a:p>
            <a:pPr>
              <a:spcAft>
                <a:spcPts val="0"/>
              </a:spcAft>
              <a:buSzPct val="75000"/>
              <a:defRPr/>
            </a:pPr>
            <a:endParaRPr lang="en-US" altLang="en-US" sz="1700" dirty="0"/>
          </a:p>
          <a:p>
            <a:pPr marL="457200" indent="-457200">
              <a:spcAft>
                <a:spcPts val="0"/>
              </a:spcAft>
              <a:buSzPct val="75000"/>
              <a:defRPr/>
            </a:pPr>
            <a:r>
              <a:rPr lang="en-US" altLang="en-US" sz="1700" dirty="0"/>
              <a:t>        </a:t>
            </a:r>
            <a:r>
              <a:rPr lang="en-US" altLang="en-US" sz="1900" dirty="0"/>
              <a:t>Time spent must relate to the psychotherapy service only and should be reflected in the primary timed service code for psychotherapy services (90832, 90834, 90837).</a:t>
            </a:r>
          </a:p>
          <a:p>
            <a:pPr>
              <a:spcAft>
                <a:spcPts val="0"/>
              </a:spcAft>
              <a:buSzPct val="75000"/>
              <a:defRPr/>
            </a:pPr>
            <a:endParaRPr lang="en-US" altLang="en-US" dirty="0"/>
          </a:p>
          <a:p>
            <a:pPr>
              <a:spcAft>
                <a:spcPts val="0"/>
              </a:spcAft>
              <a:buSzPct val="75000"/>
              <a:defRPr/>
            </a:pPr>
            <a:endParaRPr lang="en-US" sz="2000" dirty="0"/>
          </a:p>
          <a:p>
            <a:pPr>
              <a:spcAft>
                <a:spcPts val="0"/>
              </a:spcAft>
              <a:buSzPct val="75000"/>
              <a:defRPr/>
            </a:pPr>
            <a:endParaRPr lang="en-US" sz="2000" dirty="0"/>
          </a:p>
          <a:p>
            <a:pPr>
              <a:spcAft>
                <a:spcPts val="0"/>
              </a:spcAft>
              <a:buSzPct val="75000"/>
              <a:defRPr/>
            </a:pPr>
            <a:r>
              <a:rPr lang="en-US" sz="2000" dirty="0"/>
              <a:t>       </a:t>
            </a:r>
            <a:endParaRPr lang="en-US" altLang="en-US" sz="2000" dirty="0"/>
          </a:p>
          <a:p>
            <a:pPr marL="401638" indent="-401638">
              <a:spcAft>
                <a:spcPts val="0"/>
              </a:spcAft>
              <a:buSzPct val="75000"/>
              <a:defRPr/>
            </a:pPr>
            <a:r>
              <a:rPr lang="en-US" altLang="en-US" sz="2000" dirty="0"/>
              <a:t>      </a:t>
            </a:r>
          </a:p>
          <a:p>
            <a:endParaRPr lang="en-US" sz="2000" dirty="0"/>
          </a:p>
          <a:p>
            <a:endParaRPr lang="en-US" dirty="0"/>
          </a:p>
        </p:txBody>
      </p:sp>
      <p:sp>
        <p:nvSpPr>
          <p:cNvPr id="4" name="Content Placeholder 3"/>
          <p:cNvSpPr>
            <a:spLocks noGrp="1"/>
          </p:cNvSpPr>
          <p:nvPr>
            <p:ph sz="quarter" idx="13"/>
          </p:nvPr>
        </p:nvSpPr>
        <p:spPr/>
        <p:txBody>
          <a:bodyPr/>
          <a:lstStyle/>
          <a:p>
            <a:pPr>
              <a:spcAft>
                <a:spcPts val="0"/>
              </a:spcAft>
            </a:pPr>
            <a:r>
              <a:rPr lang="en-US" sz="2000" b="1" dirty="0">
                <a:solidFill>
                  <a:schemeClr val="accent6">
                    <a:lumMod val="75000"/>
                  </a:schemeClr>
                </a:solidFill>
              </a:rPr>
              <a:t>When is Interactive Complexity performed?</a:t>
            </a:r>
          </a:p>
          <a:p>
            <a:pPr lvl="1">
              <a:spcBef>
                <a:spcPts val="600"/>
              </a:spcBef>
              <a:spcAft>
                <a:spcPts val="0"/>
              </a:spcAft>
              <a:buSzPct val="100000"/>
              <a:defRPr/>
            </a:pPr>
            <a:r>
              <a:rPr lang="en-US" altLang="en-US" b="0" dirty="0">
                <a:solidFill>
                  <a:schemeClr val="tx2"/>
                </a:solidFill>
              </a:rPr>
              <a:t>Report additional work due to specific communication factors complicating the delivery of a psychiatric procedure</a:t>
            </a:r>
          </a:p>
          <a:p>
            <a:endParaRPr lang="en-US" dirty="0"/>
          </a:p>
        </p:txBody>
      </p:sp>
      <p:sp>
        <p:nvSpPr>
          <p:cNvPr id="10" name="Title 9"/>
          <p:cNvSpPr>
            <a:spLocks noGrp="1"/>
          </p:cNvSpPr>
          <p:nvPr>
            <p:ph type="title"/>
          </p:nvPr>
        </p:nvSpPr>
        <p:spPr/>
        <p:txBody>
          <a:bodyPr/>
          <a:lstStyle/>
          <a:p>
            <a:r>
              <a:rPr lang="en-US" dirty="0"/>
              <a:t>Interactive Complexity is an add-on code</a:t>
            </a:r>
          </a:p>
        </p:txBody>
      </p:sp>
      <p:sp>
        <p:nvSpPr>
          <p:cNvPr id="5" name="Slide Number Placeholder 4"/>
          <p:cNvSpPr>
            <a:spLocks noGrp="1"/>
          </p:cNvSpPr>
          <p:nvPr>
            <p:ph type="sldNum" sz="quarter" idx="4294967295"/>
          </p:nvPr>
        </p:nvSpPr>
        <p:spPr>
          <a:xfrm>
            <a:off x="356838" y="6400800"/>
            <a:ext cx="423863" cy="209550"/>
          </a:xfrm>
        </p:spPr>
        <p:txBody>
          <a:bodyPr/>
          <a:lstStyle/>
          <a:p>
            <a:fld id="{63DCA5C9-2E11-4C67-86EB-AE1DE127DC64}" type="slidenum">
              <a:rPr lang="en-US" smtClean="0"/>
              <a:pPr/>
              <a:t>17</a:t>
            </a:fld>
            <a:endParaRPr lang="en-US" dirty="0"/>
          </a:p>
        </p:txBody>
      </p:sp>
      <p:pic>
        <p:nvPicPr>
          <p:cNvPr id="11" name="Picture 10" descr="File:Afkrydsningsboks ( check box ) 2.svg - Wikimedia Commons"/>
          <p:cNvPicPr>
            <a:picLocks noChangeAspect="1"/>
          </p:cNvPicPr>
          <p:nvPr/>
        </p:nvPicPr>
        <p:blipFill>
          <a:blip r:embed="rId3" cstate="hq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69496" y="3289604"/>
            <a:ext cx="667216" cy="667216"/>
          </a:xfrm>
          <a:prstGeom prst="rect">
            <a:avLst/>
          </a:prstGeom>
        </p:spPr>
      </p:pic>
      <p:pic>
        <p:nvPicPr>
          <p:cNvPr id="12" name="Picture 11" descr="File:Afkrydsningsboks ( check box ) 2.svg - Wikimedia Commons"/>
          <p:cNvPicPr>
            <a:picLocks noChangeAspect="1"/>
          </p:cNvPicPr>
          <p:nvPr/>
        </p:nvPicPr>
        <p:blipFill>
          <a:blip r:embed="rId3" cstate="hq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65782" y="4746695"/>
            <a:ext cx="667216" cy="667216"/>
          </a:xfrm>
          <a:prstGeom prst="rect">
            <a:avLst/>
          </a:prstGeom>
        </p:spPr>
      </p:pic>
      <p:graphicFrame>
        <p:nvGraphicFramePr>
          <p:cNvPr id="6" name="Diagram 5"/>
          <p:cNvGraphicFramePr/>
          <p:nvPr>
            <p:extLst>
              <p:ext uri="{D42A27DB-BD31-4B8C-83A1-F6EECF244321}">
                <p14:modId xmlns:p14="http://schemas.microsoft.com/office/powerpoint/2010/main" val="2831693432"/>
              </p:ext>
            </p:extLst>
          </p:nvPr>
        </p:nvGraphicFramePr>
        <p:xfrm>
          <a:off x="6060877" y="2988528"/>
          <a:ext cx="5664397" cy="34122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6" name="Picture 15" descr="Free photo Check Mark Check Completed To Do Finish Hook Todo - Max Pixel"/>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33351" y="3658586"/>
            <a:ext cx="298234" cy="298234"/>
          </a:xfrm>
          <a:prstGeom prst="rect">
            <a:avLst/>
          </a:prstGeom>
        </p:spPr>
      </p:pic>
      <p:pic>
        <p:nvPicPr>
          <p:cNvPr id="19" name="Picture 18" descr="Free photo Check Mark Check Completed To Do Finish Hook Todo - Max Pixel"/>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33351" y="3991906"/>
            <a:ext cx="298234" cy="298234"/>
          </a:xfrm>
          <a:prstGeom prst="rect">
            <a:avLst/>
          </a:prstGeom>
        </p:spPr>
      </p:pic>
      <p:pic>
        <p:nvPicPr>
          <p:cNvPr id="20" name="Picture 19" descr="Free photo Check Mark Check Completed To Do Finish Hook Todo - Max Pixel"/>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37982" y="4325227"/>
            <a:ext cx="298234" cy="298234"/>
          </a:xfrm>
          <a:prstGeom prst="rect">
            <a:avLst/>
          </a:prstGeom>
        </p:spPr>
      </p:pic>
    </p:spTree>
    <p:extLst>
      <p:ext uri="{BB962C8B-B14F-4D97-AF65-F5344CB8AC3E}">
        <p14:creationId xmlns:p14="http://schemas.microsoft.com/office/powerpoint/2010/main" val="7144979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189ECDF9-A74F-E2D2-A9D3-07970B43E95D}"/>
              </a:ext>
            </a:extLst>
          </p:cNvPr>
          <p:cNvGraphicFramePr>
            <a:graphicFrameLocks noChangeAspect="1"/>
          </p:cNvGraphicFramePr>
          <p:nvPr>
            <p:custDataLst>
              <p:tags r:id="rId2"/>
            </p:custDataLst>
            <p:extLst>
              <p:ext uri="{D42A27DB-BD31-4B8C-83A1-F6EECF244321}">
                <p14:modId xmlns:p14="http://schemas.microsoft.com/office/powerpoint/2010/main" val="11203401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7" imgH="348" progId="TCLayout.ActiveDocument.1">
                  <p:embed/>
                </p:oleObj>
              </mc:Choice>
              <mc:Fallback>
                <p:oleObj name="think-cell Slide" r:id="rId5" imgW="347" imgH="348" progId="TCLayout.ActiveDocument.1">
                  <p:embed/>
                  <p:pic>
                    <p:nvPicPr>
                      <p:cNvPr id="7" name="think-cell data - do not delete" hidden="1">
                        <a:extLst>
                          <a:ext uri="{FF2B5EF4-FFF2-40B4-BE49-F238E27FC236}">
                            <a16:creationId xmlns:a16="http://schemas.microsoft.com/office/drawing/2014/main" id="{189ECDF9-A74F-E2D2-A9D3-07970B43E95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Slide Number Placeholder 2"/>
          <p:cNvSpPr>
            <a:spLocks noGrp="1"/>
          </p:cNvSpPr>
          <p:nvPr>
            <p:ph type="sldNum" sz="quarter" idx="11"/>
          </p:nvPr>
        </p:nvSpPr>
        <p:spPr/>
        <p:txBody>
          <a:bodyPr/>
          <a:lstStyle/>
          <a:p>
            <a:pPr marL="0" marR="0" lvl="8" indent="0" algn="l"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800" b="0" i="0" u="none" strike="noStrike" kern="1200" cap="none" spc="0" normalizeH="0" baseline="0" noProof="0" smtClean="0">
                <a:ln>
                  <a:noFill/>
                </a:ln>
                <a:solidFill>
                  <a:srgbClr val="004163"/>
                </a:solidFill>
                <a:effectLst/>
                <a:uLnTx/>
                <a:uFillTx/>
                <a:latin typeface="Arial" panose="020B0604020202020204"/>
              </a:rPr>
              <a:pPr marL="0" marR="0" lvl="8" indent="0" algn="l" defTabSz="457200" rtl="0" eaLnBrk="1" fontAlgn="auto" latinLnBrk="0" hangingPunct="1">
                <a:lnSpc>
                  <a:spcPct val="100000"/>
                </a:lnSpc>
                <a:spcBef>
                  <a:spcPts val="0"/>
                </a:spcBef>
                <a:spcAft>
                  <a:spcPts val="0"/>
                </a:spcAft>
                <a:buClrTx/>
                <a:buSzTx/>
                <a:buFontTx/>
                <a:buNone/>
                <a:tabLst/>
                <a:defRPr/>
              </a:pPr>
              <a:t>18</a:t>
            </a:fld>
            <a:endParaRPr kumimoji="0" lang="en-US" sz="800" b="0" i="0" u="none" strike="noStrike" kern="1200" cap="none" spc="0" normalizeH="0" baseline="0" noProof="0">
              <a:ln>
                <a:noFill/>
              </a:ln>
              <a:solidFill>
                <a:srgbClr val="004163"/>
              </a:solidFill>
              <a:effectLst/>
              <a:uLnTx/>
              <a:uFillTx/>
              <a:latin typeface="Arial" panose="020B0604020202020204"/>
            </a:endParaRPr>
          </a:p>
        </p:txBody>
      </p:sp>
      <p:sp>
        <p:nvSpPr>
          <p:cNvPr id="5" name="Content Placeholder 4">
            <a:extLst>
              <a:ext uri="{FF2B5EF4-FFF2-40B4-BE49-F238E27FC236}">
                <a16:creationId xmlns:a16="http://schemas.microsoft.com/office/drawing/2014/main" id="{AAC5C7C6-CF32-F340-3517-7A29C67D7FD1}"/>
              </a:ext>
            </a:extLst>
          </p:cNvPr>
          <p:cNvSpPr>
            <a:spLocks noGrp="1"/>
          </p:cNvSpPr>
          <p:nvPr>
            <p:ph sz="quarter" idx="12"/>
          </p:nvPr>
        </p:nvSpPr>
        <p:spPr>
          <a:xfrm>
            <a:off x="466724" y="1584324"/>
            <a:ext cx="13329285" cy="4676776"/>
          </a:xfrm>
        </p:spPr>
        <p:txBody>
          <a:bodyPr/>
          <a:lstStyle/>
          <a:p>
            <a:pPr>
              <a:spcAft>
                <a:spcPts val="1200"/>
              </a:spcAft>
            </a:pPr>
            <a:r>
              <a:rPr lang="en-US" dirty="0">
                <a:cs typeface="Arial"/>
              </a:rPr>
              <a:t>To bill Interactive Complexity, the following must medically necessary (performed) and documented:</a:t>
            </a:r>
          </a:p>
          <a:p>
            <a:pPr marL="285750" lvl="1" indent="-285750">
              <a:spcAft>
                <a:spcPts val="1200"/>
              </a:spcAft>
              <a:buClr>
                <a:schemeClr val="accent2"/>
              </a:buClr>
              <a:buFont typeface="Arial" panose="020B0604020202020204" pitchFamily="34" charset="0"/>
              <a:buChar char="•"/>
            </a:pPr>
            <a:r>
              <a:rPr lang="en-US" sz="1600" b="0" dirty="0">
                <a:solidFill>
                  <a:schemeClr val="tx2"/>
                </a:solidFill>
                <a:latin typeface="Arial"/>
                <a:cs typeface="Calibri"/>
              </a:rPr>
              <a:t>Need to manage maladaptive communication among participants that complicates delivery of care.</a:t>
            </a:r>
          </a:p>
          <a:p>
            <a:pPr marL="285750" lvl="1" indent="-285750">
              <a:spcAft>
                <a:spcPts val="1200"/>
              </a:spcAft>
              <a:buClr>
                <a:schemeClr val="accent2"/>
              </a:buClr>
              <a:buFont typeface="Arial" panose="020B0604020202020204" pitchFamily="34" charset="0"/>
              <a:buChar char="•"/>
            </a:pPr>
            <a:r>
              <a:rPr lang="en-US" sz="1600" b="0" dirty="0">
                <a:solidFill>
                  <a:schemeClr val="tx2"/>
                </a:solidFill>
                <a:latin typeface="Arial"/>
                <a:cs typeface="Calibri"/>
              </a:rPr>
              <a:t>Use of play equipment/other physical devices to communicate and overcome barriers when patient hasn’t developed or has lost expressive language skills or receptive communication skills to understand the provider.</a:t>
            </a:r>
          </a:p>
          <a:p>
            <a:pPr marL="285750" lvl="1" indent="-285750">
              <a:spcAft>
                <a:spcPts val="1200"/>
              </a:spcAft>
              <a:buClr>
                <a:schemeClr val="accent2"/>
              </a:buClr>
              <a:buFont typeface="Arial" panose="020B0604020202020204" pitchFamily="34" charset="0"/>
              <a:buChar char="•"/>
            </a:pPr>
            <a:r>
              <a:rPr lang="en-US" sz="1600" b="0" dirty="0">
                <a:solidFill>
                  <a:schemeClr val="tx2"/>
                </a:solidFill>
                <a:latin typeface="Arial"/>
                <a:cs typeface="Calibri"/>
              </a:rPr>
              <a:t>Evidence or disclosure of a sentinel event and mandated report to third party and initiation of event and/or report.</a:t>
            </a:r>
          </a:p>
          <a:p>
            <a:pPr marL="285750" lvl="1" indent="-285750">
              <a:spcAft>
                <a:spcPts val="1200"/>
              </a:spcAft>
              <a:buClr>
                <a:schemeClr val="accent2"/>
              </a:buClr>
              <a:buFont typeface="Arial" panose="020B0604020202020204" pitchFamily="34" charset="0"/>
              <a:buChar char="•"/>
            </a:pPr>
            <a:r>
              <a:rPr lang="en-US" sz="1600" b="0" dirty="0">
                <a:solidFill>
                  <a:schemeClr val="tx2"/>
                </a:solidFill>
                <a:latin typeface="Arial"/>
                <a:cs typeface="Calibri"/>
              </a:rPr>
              <a:t>Caregiver emotions or behavior that interfere with caregivers' assistance in implementing the treatment plan.</a:t>
            </a:r>
          </a:p>
          <a:p>
            <a:endParaRPr lang="en-US" dirty="0"/>
          </a:p>
        </p:txBody>
      </p:sp>
      <p:sp>
        <p:nvSpPr>
          <p:cNvPr id="4" name="Title 3"/>
          <p:cNvSpPr>
            <a:spLocks noGrp="1"/>
          </p:cNvSpPr>
          <p:nvPr>
            <p:ph type="title"/>
          </p:nvPr>
        </p:nvSpPr>
        <p:spPr/>
        <p:txBody>
          <a:bodyPr vert="horz" lIns="0" tIns="0" rIns="0" bIns="0" rtlCol="0" anchor="b" anchorCtr="0">
            <a:noAutofit/>
          </a:bodyPr>
          <a:lstStyle/>
          <a:p>
            <a:r>
              <a:rPr lang="en-US" dirty="0">
                <a:cs typeface="Arial"/>
              </a:rPr>
              <a:t>Interactive Complexity Requires several key elements in order to bill</a:t>
            </a:r>
            <a:endParaRPr lang="en-US" dirty="0"/>
          </a:p>
        </p:txBody>
      </p:sp>
      <p:sp>
        <p:nvSpPr>
          <p:cNvPr id="9" name="Freeform 8"/>
          <p:cNvSpPr/>
          <p:nvPr/>
        </p:nvSpPr>
        <p:spPr>
          <a:xfrm>
            <a:off x="3410713" y="1566425"/>
            <a:ext cx="8203355" cy="1251434"/>
          </a:xfrm>
          <a:custGeom>
            <a:avLst/>
            <a:gdLst>
              <a:gd name="connsiteX0" fmla="*/ 0 w 8203355"/>
              <a:gd name="connsiteY0" fmla="*/ 0 h 549697"/>
              <a:gd name="connsiteX1" fmla="*/ 8203355 w 8203355"/>
              <a:gd name="connsiteY1" fmla="*/ 0 h 549697"/>
              <a:gd name="connsiteX2" fmla="*/ 8203355 w 8203355"/>
              <a:gd name="connsiteY2" fmla="*/ 549697 h 549697"/>
              <a:gd name="connsiteX3" fmla="*/ 0 w 8203355"/>
              <a:gd name="connsiteY3" fmla="*/ 549697 h 549697"/>
              <a:gd name="connsiteX4" fmla="*/ 0 w 8203355"/>
              <a:gd name="connsiteY4" fmla="*/ 0 h 549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3355" h="549697">
                <a:moveTo>
                  <a:pt x="0" y="0"/>
                </a:moveTo>
                <a:lnTo>
                  <a:pt x="8203355" y="0"/>
                </a:lnTo>
                <a:lnTo>
                  <a:pt x="8203355" y="549697"/>
                </a:lnTo>
                <a:lnTo>
                  <a:pt x="0" y="5496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8575" tIns="28575" rIns="28575" bIns="28575" numCol="1" spcCol="1270" anchor="b" anchorCtr="0">
            <a:noAutofit/>
          </a:bodyPr>
          <a:lstStyle/>
          <a:p>
            <a:pPr marL="0" marR="0" lvl="0" indent="0" algn="l"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a:ln>
                  <a:noFill/>
                </a:ln>
                <a:solidFill>
                  <a:srgbClr val="000000">
                    <a:hueOff val="0"/>
                    <a:satOff val="0"/>
                    <a:lumOff val="0"/>
                    <a:alphaOff val="0"/>
                  </a:srgbClr>
                </a:solidFill>
                <a:effectLst/>
                <a:uLnTx/>
                <a:uFillTx/>
                <a:latin typeface="Arial" panose="020B0604020202020204"/>
                <a:ea typeface="+mn-ea"/>
                <a:cs typeface="+mn-cs"/>
              </a:rPr>
              <a:t> </a:t>
            </a:r>
          </a:p>
        </p:txBody>
      </p:sp>
      <p:pic>
        <p:nvPicPr>
          <p:cNvPr id="20" name="Picture 19" descr="A group of people sitting at a table&#10;&#10;Description automatically generated">
            <a:extLst>
              <a:ext uri="{FF2B5EF4-FFF2-40B4-BE49-F238E27FC236}">
                <a16:creationId xmlns:a16="http://schemas.microsoft.com/office/drawing/2014/main" id="{5FAA06DA-3DBF-8998-B493-65172A984E64}"/>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980325" y="4095801"/>
            <a:ext cx="4098078" cy="2305169"/>
          </a:xfrm>
          <a:prstGeom prst="rect">
            <a:avLst/>
          </a:prstGeom>
        </p:spPr>
      </p:pic>
      <mc:AlternateContent xmlns:mc="http://schemas.openxmlformats.org/markup-compatibility/2006">
        <mc:Choice xmlns:am3d="http://schemas.microsoft.com/office/drawing/2017/model3d" Requires="am3d">
          <p:graphicFrame>
            <p:nvGraphicFramePr>
              <p:cNvPr id="6" name="Content Placeholder 6" descr="E">
                <a:extLst>
                  <a:ext uri="{FF2B5EF4-FFF2-40B4-BE49-F238E27FC236}">
                    <a16:creationId xmlns:a16="http://schemas.microsoft.com/office/drawing/2014/main" id="{5F714D9A-A190-8875-EEE6-97569B2A9886}"/>
                  </a:ext>
                </a:extLst>
              </p:cNvPr>
              <p:cNvGraphicFramePr>
                <a:graphicFrameLocks noChangeAspect="1"/>
              </p:cNvGraphicFramePr>
              <p:nvPr>
                <p:extLst>
                  <p:ext uri="{D42A27DB-BD31-4B8C-83A1-F6EECF244321}">
                    <p14:modId xmlns:p14="http://schemas.microsoft.com/office/powerpoint/2010/main" val="3039197990"/>
                  </p:ext>
                </p:extLst>
              </p:nvPr>
            </p:nvGraphicFramePr>
            <p:xfrm>
              <a:off x="6064608" y="5273676"/>
              <a:ext cx="824787" cy="815355"/>
            </p:xfrm>
            <a:graphic>
              <a:graphicData uri="http://schemas.microsoft.com/office/drawing/2017/model3d">
                <am3d:model3d r:embed="rId9">
                  <am3d:spPr>
                    <a:xfrm>
                      <a:off x="0" y="0"/>
                      <a:ext cx="824787" cy="815355"/>
                    </a:xfrm>
                    <a:prstGeom prst="rect">
                      <a:avLst/>
                    </a:prstGeom>
                  </am3d:spPr>
                  <am3d:camera>
                    <am3d:pos x="0" y="0" z="79883025"/>
                    <am3d:up dx="0" dy="36000000" dz="0"/>
                    <am3d:lookAt x="0" y="0" z="0"/>
                    <am3d:perspective fov="2700000"/>
                  </am3d:camera>
                  <am3d:trans>
                    <am3d:meterPerModelUnit n="6915056" d="1000000"/>
                    <am3d:preTrans dx="-44142" dy="-17460008" dz="-31992"/>
                    <am3d:scale>
                      <am3d:sx n="1000000" d="1000000"/>
                      <am3d:sy n="1000000" d="1000000"/>
                      <am3d:sz n="1000000" d="1000000"/>
                    </am3d:scale>
                    <am3d:rot ax="-5729722" ay="-1542492" az="6150311"/>
                    <am3d:postTrans dx="0" dy="0" dz="0"/>
                  </am3d:trans>
                  <am3d:raster rName="Office3DRenderer" rVer="16.0.8326">
                    <am3d:blip r:embed="rId10"/>
                  </am3d:raster>
                  <am3d:objViewport viewportSz="94380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Content Placeholder 6" descr="E">
                <a:extLst>
                  <a:ext uri="{FF2B5EF4-FFF2-40B4-BE49-F238E27FC236}">
                    <a16:creationId xmlns:a16="http://schemas.microsoft.com/office/drawing/2014/main" id="{5F714D9A-A190-8875-EEE6-97569B2A9886}"/>
                  </a:ext>
                </a:extLst>
              </p:cNvPr>
              <p:cNvPicPr>
                <a:picLocks noGrp="1" noRot="1" noChangeAspect="1" noMove="1" noResize="1" noEditPoints="1" noAdjustHandles="1" noChangeArrowheads="1" noChangeShapeType="1" noCrop="1"/>
              </p:cNvPicPr>
              <p:nvPr/>
            </p:nvPicPr>
            <p:blipFill>
              <a:blip r:embed="rId10"/>
              <a:stretch>
                <a:fillRect/>
              </a:stretch>
            </p:blipFill>
            <p:spPr>
              <a:xfrm>
                <a:off x="6064608" y="5273676"/>
                <a:ext cx="824787" cy="81535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 name="3D Model 7" descr="H">
                <a:extLst>
                  <a:ext uri="{FF2B5EF4-FFF2-40B4-BE49-F238E27FC236}">
                    <a16:creationId xmlns:a16="http://schemas.microsoft.com/office/drawing/2014/main" id="{F9B07DB1-7F4F-FDA2-437D-3507535EA51C}"/>
                  </a:ext>
                </a:extLst>
              </p:cNvPr>
              <p:cNvGraphicFramePr>
                <a:graphicFrameLocks noChangeAspect="1"/>
              </p:cNvGraphicFramePr>
              <p:nvPr>
                <p:extLst>
                  <p:ext uri="{D42A27DB-BD31-4B8C-83A1-F6EECF244321}">
                    <p14:modId xmlns:p14="http://schemas.microsoft.com/office/powerpoint/2010/main" val="3988198073"/>
                  </p:ext>
                </p:extLst>
              </p:nvPr>
            </p:nvGraphicFramePr>
            <p:xfrm rot="744259">
              <a:off x="6657925" y="5480286"/>
              <a:ext cx="775162" cy="788454"/>
            </p:xfrm>
            <a:graphic>
              <a:graphicData uri="http://schemas.microsoft.com/office/drawing/2017/model3d">
                <am3d:model3d r:embed="rId11">
                  <am3d:spPr>
                    <a:xfrm rot="744259">
                      <a:off x="0" y="0"/>
                      <a:ext cx="775162" cy="788454"/>
                    </a:xfrm>
                    <a:prstGeom prst="rect">
                      <a:avLst/>
                    </a:prstGeom>
                  </am3d:spPr>
                  <am3d:camera>
                    <am3d:pos x="0" y="0" z="79883025"/>
                    <am3d:up dx="0" dy="36000000" dz="0"/>
                    <am3d:lookAt x="0" y="0" z="0"/>
                    <am3d:perspective fov="2700000"/>
                  </am3d:camera>
                  <am3d:trans>
                    <am3d:meterPerModelUnit n="6915056" d="1000000"/>
                    <am3d:preTrans dx="3623" dy="-17468291" dz="-179"/>
                    <am3d:scale>
                      <am3d:sx n="1000000" d="1000000"/>
                      <am3d:sy n="1000000" d="1000000"/>
                      <am3d:sz n="1000000" d="1000000"/>
                    </am3d:scale>
                    <am3d:rot ax="2266267" ay="121232" az="93901"/>
                    <am3d:postTrans dx="0" dy="0" dz="0"/>
                  </am3d:trans>
                  <am3d:raster rName="Office3DRenderer" rVer="16.0.8326">
                    <am3d:blip r:embed="rId12"/>
                  </am3d:raster>
                  <am3d:objViewport viewportSz="97767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H">
                <a:extLst>
                  <a:ext uri="{FF2B5EF4-FFF2-40B4-BE49-F238E27FC236}">
                    <a16:creationId xmlns:a16="http://schemas.microsoft.com/office/drawing/2014/main" id="{F9B07DB1-7F4F-FDA2-437D-3507535EA51C}"/>
                  </a:ext>
                </a:extLst>
              </p:cNvPr>
              <p:cNvPicPr>
                <a:picLocks noGrp="1" noRot="1" noChangeAspect="1" noMove="1" noResize="1" noEditPoints="1" noAdjustHandles="1" noChangeArrowheads="1" noChangeShapeType="1" noCrop="1"/>
              </p:cNvPicPr>
              <p:nvPr/>
            </p:nvPicPr>
            <p:blipFill>
              <a:blip r:embed="rId12"/>
              <a:stretch>
                <a:fillRect/>
              </a:stretch>
            </p:blipFill>
            <p:spPr>
              <a:xfrm rot="744259">
                <a:off x="6657925" y="5480286"/>
                <a:ext cx="775162" cy="78845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0" name="3D Model 9" descr="Male icon">
                <a:extLst>
                  <a:ext uri="{FF2B5EF4-FFF2-40B4-BE49-F238E27FC236}">
                    <a16:creationId xmlns:a16="http://schemas.microsoft.com/office/drawing/2014/main" id="{272505AC-B419-22D8-70AE-8407C6A0EBC6}"/>
                  </a:ext>
                </a:extLst>
              </p:cNvPr>
              <p:cNvGraphicFramePr>
                <a:graphicFrameLocks noChangeAspect="1"/>
              </p:cNvGraphicFramePr>
              <p:nvPr>
                <p:extLst>
                  <p:ext uri="{D42A27DB-BD31-4B8C-83A1-F6EECF244321}">
                    <p14:modId xmlns:p14="http://schemas.microsoft.com/office/powerpoint/2010/main" val="4231703846"/>
                  </p:ext>
                </p:extLst>
              </p:nvPr>
            </p:nvGraphicFramePr>
            <p:xfrm>
              <a:off x="9697809" y="4197225"/>
              <a:ext cx="670457" cy="2064696"/>
            </p:xfrm>
            <a:graphic>
              <a:graphicData uri="http://schemas.microsoft.com/office/drawing/2017/model3d">
                <am3d:model3d r:embed="rId13">
                  <am3d:spPr>
                    <a:xfrm>
                      <a:off x="0" y="0"/>
                      <a:ext cx="670457" cy="2064696"/>
                    </a:xfrm>
                    <a:prstGeom prst="rect">
                      <a:avLst/>
                    </a:prstGeom>
                  </am3d:spPr>
                  <am3d:camera>
                    <am3d:pos x="0" y="0" z="50316661"/>
                    <am3d:up dx="0" dy="36000000" dz="0"/>
                    <am3d:lookAt x="0" y="0" z="0"/>
                    <am3d:perspective fov="2700000"/>
                  </am3d:camera>
                  <am3d:trans>
                    <am3d:meterPerModelUnit n="3029133" d="1000000"/>
                    <am3d:preTrans dx="0" dy="-18000000" dz="2458"/>
                    <am3d:scale>
                      <am3d:sx n="1000000" d="1000000"/>
                      <am3d:sy n="1000000" d="1000000"/>
                      <am3d:sz n="1000000" d="1000000"/>
                    </am3d:scale>
                    <am3d:rot ax="-132014" ay="-2416036" az="85353"/>
                    <am3d:postTrans dx="0" dy="0" dz="0"/>
                  </am3d:trans>
                  <am3d:raster rName="Office3DRenderer" rVer="16.0.8326">
                    <am3d:blip r:embed="rId14"/>
                  </am3d:raster>
                  <am3d:objViewport viewportSz="217886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descr="Male icon">
                <a:extLst>
                  <a:ext uri="{FF2B5EF4-FFF2-40B4-BE49-F238E27FC236}">
                    <a16:creationId xmlns:a16="http://schemas.microsoft.com/office/drawing/2014/main" id="{272505AC-B419-22D8-70AE-8407C6A0EBC6}"/>
                  </a:ext>
                </a:extLst>
              </p:cNvPr>
              <p:cNvPicPr>
                <a:picLocks noGrp="1" noRot="1" noChangeAspect="1" noMove="1" noResize="1" noEditPoints="1" noAdjustHandles="1" noChangeArrowheads="1" noChangeShapeType="1" noCrop="1"/>
              </p:cNvPicPr>
              <p:nvPr/>
            </p:nvPicPr>
            <p:blipFill>
              <a:blip r:embed="rId14"/>
              <a:stretch>
                <a:fillRect/>
              </a:stretch>
            </p:blipFill>
            <p:spPr>
              <a:xfrm>
                <a:off x="9697809" y="4197225"/>
                <a:ext cx="670457" cy="206469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1" name="3D Model 10" descr="Female icon">
                <a:extLst>
                  <a:ext uri="{FF2B5EF4-FFF2-40B4-BE49-F238E27FC236}">
                    <a16:creationId xmlns:a16="http://schemas.microsoft.com/office/drawing/2014/main" id="{55CE1F4E-1DCB-99F9-27A1-8F58024D401A}"/>
                  </a:ext>
                </a:extLst>
              </p:cNvPr>
              <p:cNvGraphicFramePr>
                <a:graphicFrameLocks noChangeAspect="1"/>
              </p:cNvGraphicFramePr>
              <p:nvPr>
                <p:extLst>
                  <p:ext uri="{D42A27DB-BD31-4B8C-83A1-F6EECF244321}">
                    <p14:modId xmlns:p14="http://schemas.microsoft.com/office/powerpoint/2010/main" val="2104065673"/>
                  </p:ext>
                </p:extLst>
              </p:nvPr>
            </p:nvGraphicFramePr>
            <p:xfrm>
              <a:off x="8785935" y="4308085"/>
              <a:ext cx="873318" cy="1931181"/>
            </p:xfrm>
            <a:graphic>
              <a:graphicData uri="http://schemas.microsoft.com/office/drawing/2017/model3d">
                <am3d:model3d r:embed="rId15">
                  <am3d:spPr>
                    <a:xfrm>
                      <a:off x="0" y="0"/>
                      <a:ext cx="873318" cy="1931181"/>
                    </a:xfrm>
                    <a:prstGeom prst="rect">
                      <a:avLst/>
                    </a:prstGeom>
                  </am3d:spPr>
                  <am3d:camera>
                    <am3d:pos x="0" y="0" z="51935141"/>
                    <am3d:up dx="0" dy="36000000" dz="0"/>
                    <am3d:lookAt x="0" y="0" z="0"/>
                    <am3d:perspective fov="2700000"/>
                  </am3d:camera>
                  <am3d:trans>
                    <am3d:meterPerModelUnit n="3032664" d="1000000"/>
                    <am3d:preTrans dx="1" dy="-18000000" dz="4030"/>
                    <am3d:scale>
                      <am3d:sx n="1000000" d="1000000"/>
                      <am3d:sy n="1000000" d="1000000"/>
                      <am3d:sz n="1000000" d="1000000"/>
                    </am3d:scale>
                    <am3d:rot ax="268028" ay="1518681" az="114781"/>
                    <am3d:postTrans dx="0" dy="0" dz="0"/>
                  </am3d:trans>
                  <am3d:raster rName="Office3DRenderer" rVer="16.0.8326">
                    <am3d:blip r:embed="rId16"/>
                  </am3d:raster>
                  <am3d:objViewport viewportSz="216526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 Model 10" descr="Female icon">
                <a:extLst>
                  <a:ext uri="{FF2B5EF4-FFF2-40B4-BE49-F238E27FC236}">
                    <a16:creationId xmlns:a16="http://schemas.microsoft.com/office/drawing/2014/main" id="{55CE1F4E-1DCB-99F9-27A1-8F58024D401A}"/>
                  </a:ext>
                </a:extLst>
              </p:cNvPr>
              <p:cNvPicPr>
                <a:picLocks noGrp="1" noRot="1" noChangeAspect="1" noMove="1" noResize="1" noEditPoints="1" noAdjustHandles="1" noChangeArrowheads="1" noChangeShapeType="1" noCrop="1"/>
              </p:cNvPicPr>
              <p:nvPr/>
            </p:nvPicPr>
            <p:blipFill>
              <a:blip r:embed="rId16"/>
              <a:stretch>
                <a:fillRect/>
              </a:stretch>
            </p:blipFill>
            <p:spPr>
              <a:xfrm>
                <a:off x="8785935" y="4308085"/>
                <a:ext cx="873318" cy="193118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 name="3D Model 1" descr="2">
                <a:extLst>
                  <a:ext uri="{FF2B5EF4-FFF2-40B4-BE49-F238E27FC236}">
                    <a16:creationId xmlns:a16="http://schemas.microsoft.com/office/drawing/2014/main" id="{AE79C8DF-5D6A-C04A-CA59-81EA631C4ACB}"/>
                  </a:ext>
                </a:extLst>
              </p:cNvPr>
              <p:cNvGraphicFramePr>
                <a:graphicFrameLocks noChangeAspect="1"/>
              </p:cNvGraphicFramePr>
              <p:nvPr>
                <p:extLst>
                  <p:ext uri="{D42A27DB-BD31-4B8C-83A1-F6EECF244321}">
                    <p14:modId xmlns:p14="http://schemas.microsoft.com/office/powerpoint/2010/main" val="2067419709"/>
                  </p:ext>
                </p:extLst>
              </p:nvPr>
            </p:nvGraphicFramePr>
            <p:xfrm>
              <a:off x="6514324" y="4991121"/>
              <a:ext cx="791975" cy="878188"/>
            </p:xfrm>
            <a:graphic>
              <a:graphicData uri="http://schemas.microsoft.com/office/drawing/2017/model3d">
                <am3d:model3d r:embed="rId17">
                  <am3d:spPr>
                    <a:xfrm>
                      <a:off x="0" y="0"/>
                      <a:ext cx="791975" cy="878188"/>
                    </a:xfrm>
                    <a:prstGeom prst="rect">
                      <a:avLst/>
                    </a:prstGeom>
                  </am3d:spPr>
                  <am3d:camera>
                    <am3d:pos x="0" y="0" z="79883025"/>
                    <am3d:up dx="0" dy="36000000" dz="0"/>
                    <am3d:lookAt x="0" y="0" z="0"/>
                    <am3d:perspective fov="2700000"/>
                  </am3d:camera>
                  <am3d:trans>
                    <am3d:meterPerModelUnit n="6915056" d="1000000"/>
                    <am3d:preTrans dx="0" dy="-17468291" dz="0"/>
                    <am3d:scale>
                      <am3d:sx n="1000000" d="1000000"/>
                      <am3d:sy n="1000000" d="1000000"/>
                      <am3d:sz n="1000000" d="1000000"/>
                    </am3d:scale>
                    <am3d:rot ax="1684935" ay="-1725055" az="-863626"/>
                    <am3d:postTrans dx="0" dy="0" dz="0"/>
                  </am3d:trans>
                  <am3d:raster rName="Office3DRenderer" rVer="16.0.8326">
                    <am3d:blip r:embed="rId18"/>
                  </am3d:raster>
                  <am3d:objViewport viewportSz="905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2">
                <a:extLst>
                  <a:ext uri="{FF2B5EF4-FFF2-40B4-BE49-F238E27FC236}">
                    <a16:creationId xmlns:a16="http://schemas.microsoft.com/office/drawing/2014/main" id="{AE79C8DF-5D6A-C04A-CA59-81EA631C4ACB}"/>
                  </a:ext>
                </a:extLst>
              </p:cNvPr>
              <p:cNvPicPr>
                <a:picLocks noGrp="1" noRot="1" noChangeAspect="1" noMove="1" noResize="1" noEditPoints="1" noAdjustHandles="1" noChangeArrowheads="1" noChangeShapeType="1" noCrop="1"/>
              </p:cNvPicPr>
              <p:nvPr/>
            </p:nvPicPr>
            <p:blipFill>
              <a:blip r:embed="rId18"/>
              <a:stretch>
                <a:fillRect/>
              </a:stretch>
            </p:blipFill>
            <p:spPr>
              <a:xfrm>
                <a:off x="6514324" y="4991121"/>
                <a:ext cx="791975" cy="878188"/>
              </a:xfrm>
              <a:prstGeom prst="rect">
                <a:avLst/>
              </a:prstGeom>
            </p:spPr>
          </p:pic>
        </mc:Fallback>
      </mc:AlternateContent>
    </p:spTree>
    <p:custDataLst>
      <p:tags r:id="rId1"/>
    </p:custDataLst>
    <p:extLst>
      <p:ext uri="{BB962C8B-B14F-4D97-AF65-F5344CB8AC3E}">
        <p14:creationId xmlns:p14="http://schemas.microsoft.com/office/powerpoint/2010/main" val="1561694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Consultation Services</a:t>
            </a:r>
          </a:p>
        </p:txBody>
      </p:sp>
    </p:spTree>
    <p:extLst>
      <p:ext uri="{BB962C8B-B14F-4D97-AF65-F5344CB8AC3E}">
        <p14:creationId xmlns:p14="http://schemas.microsoft.com/office/powerpoint/2010/main" val="905322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7" imgH="348" progId="TCLayout.ActiveDocument.1">
                  <p:embed/>
                </p:oleObj>
              </mc:Choice>
              <mc:Fallback>
                <p:oleObj name="think-cell Slide" r:id="rId5" imgW="347" imgH="348"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object 2"/>
          <p:cNvSpPr/>
          <p:nvPr/>
        </p:nvSpPr>
        <p:spPr>
          <a:xfrm>
            <a:off x="0" y="0"/>
            <a:ext cx="2542073" cy="6858000"/>
          </a:xfrm>
          <a:custGeom>
            <a:avLst/>
            <a:gdLst/>
            <a:ahLst/>
            <a:cxnLst/>
            <a:rect l="l" t="t" r="r" b="b"/>
            <a:pathLst>
              <a:path w="3133725" h="5486400">
                <a:moveTo>
                  <a:pt x="3133724" y="0"/>
                </a:moveTo>
                <a:lnTo>
                  <a:pt x="0" y="0"/>
                </a:lnTo>
                <a:lnTo>
                  <a:pt x="0" y="5486399"/>
                </a:lnTo>
                <a:lnTo>
                  <a:pt x="3133724" y="5486399"/>
                </a:lnTo>
                <a:lnTo>
                  <a:pt x="3133724" y="0"/>
                </a:lnTo>
                <a:close/>
              </a:path>
            </a:pathLst>
          </a:custGeom>
          <a:solidFill>
            <a:schemeClr val="accent2">
              <a:lumMod val="60000"/>
              <a:lumOff val="40000"/>
            </a:schemeClr>
          </a:solidFill>
        </p:spPr>
        <p:txBody>
          <a:bodyPr wrap="square" lIns="0" tIns="0" rIns="0" bIns="0" rtlCol="0"/>
          <a:lstStyle/>
          <a:p>
            <a:endParaRPr sz="2250" dirty="0"/>
          </a:p>
        </p:txBody>
      </p:sp>
      <p:sp>
        <p:nvSpPr>
          <p:cNvPr id="3" name="object 3"/>
          <p:cNvSpPr txBox="1"/>
          <p:nvPr/>
        </p:nvSpPr>
        <p:spPr>
          <a:xfrm>
            <a:off x="208939" y="2538198"/>
            <a:ext cx="2124193" cy="508473"/>
          </a:xfrm>
          <a:prstGeom prst="rect">
            <a:avLst/>
          </a:prstGeom>
        </p:spPr>
        <p:txBody>
          <a:bodyPr vert="horz" wrap="square" lIns="0" tIns="15875" rIns="0" bIns="0" rtlCol="0">
            <a:spAutoFit/>
          </a:bodyPr>
          <a:lstStyle/>
          <a:p>
            <a:pPr marL="15875">
              <a:spcBef>
                <a:spcPts val="125"/>
              </a:spcBef>
            </a:pPr>
            <a:r>
              <a:rPr lang="en-US" sz="3200" spc="-19" dirty="0">
                <a:cs typeface="Gill Sans MT"/>
              </a:rPr>
              <a:t>Objectives</a:t>
            </a:r>
            <a:endParaRPr sz="3200" dirty="0">
              <a:cs typeface="Gill Sans MT"/>
            </a:endParaRPr>
          </a:p>
        </p:txBody>
      </p:sp>
      <p:sp>
        <p:nvSpPr>
          <p:cNvPr id="27" name="TextBox 26"/>
          <p:cNvSpPr txBox="1"/>
          <p:nvPr/>
        </p:nvSpPr>
        <p:spPr>
          <a:xfrm>
            <a:off x="2926080" y="1230743"/>
            <a:ext cx="7518400" cy="4938486"/>
          </a:xfrm>
          <a:prstGeom prst="rect">
            <a:avLst/>
          </a:prstGeom>
          <a:noFill/>
        </p:spPr>
        <p:txBody>
          <a:bodyPr wrap="square" lIns="0" tIns="73152" rIns="0" bIns="0" rtlCol="0" anchor="t">
            <a:normAutofit/>
          </a:bodyPr>
          <a:lstStyle/>
          <a:p>
            <a:pPr lvl="2" indent="-457200">
              <a:spcAft>
                <a:spcPts val="1800"/>
              </a:spcAft>
              <a:buClr>
                <a:schemeClr val="accent2"/>
              </a:buClr>
              <a:buFont typeface="Arial" panose="020B0604020202020204" pitchFamily="34" charset="0"/>
              <a:buChar char="•"/>
            </a:pPr>
            <a:r>
              <a:rPr lang="en-US" sz="1800" dirty="0">
                <a:solidFill>
                  <a:schemeClr val="tx2"/>
                </a:solidFill>
              </a:rPr>
              <a:t>Review basic principles of coding and documentation for psychiatry services</a:t>
            </a:r>
          </a:p>
          <a:p>
            <a:pPr lvl="2" indent="-457200">
              <a:spcAft>
                <a:spcPts val="1800"/>
              </a:spcAft>
              <a:buClr>
                <a:schemeClr val="accent2"/>
              </a:buClr>
              <a:buFont typeface="Arial" panose="020B0604020202020204" pitchFamily="34" charset="0"/>
              <a:buChar char="•"/>
            </a:pPr>
            <a:r>
              <a:rPr lang="en-US" sz="1800" dirty="0">
                <a:solidFill>
                  <a:schemeClr val="tx2"/>
                </a:solidFill>
              </a:rPr>
              <a:t>Review resident/fellow supervision and documentation requirements for Medicare, Medicaid, and TRICARE</a:t>
            </a:r>
          </a:p>
          <a:p>
            <a:pPr marL="339725" indent="-339725">
              <a:spcAft>
                <a:spcPts val="1800"/>
              </a:spcAft>
              <a:buClr>
                <a:schemeClr val="accent2"/>
              </a:buClr>
              <a:buFont typeface="Arial" panose="020B0604020202020204" pitchFamily="34" charset="0"/>
              <a:buChar char="•"/>
            </a:pPr>
            <a:endParaRPr lang="en-US" sz="1600" dirty="0">
              <a:solidFill>
                <a:schemeClr val="tx2"/>
              </a:solidFill>
              <a:cs typeface="Arial"/>
            </a:endParaRPr>
          </a:p>
        </p:txBody>
      </p:sp>
      <p:sp>
        <p:nvSpPr>
          <p:cNvPr id="22" name="object 22"/>
          <p:cNvSpPr/>
          <p:nvPr/>
        </p:nvSpPr>
        <p:spPr>
          <a:xfrm>
            <a:off x="1003141" y="1378789"/>
            <a:ext cx="750094" cy="763588"/>
          </a:xfrm>
          <a:custGeom>
            <a:avLst/>
            <a:gdLst/>
            <a:ahLst/>
            <a:cxnLst/>
            <a:rect l="l" t="t" r="r" b="b"/>
            <a:pathLst>
              <a:path w="600075" h="610869">
                <a:moveTo>
                  <a:pt x="300037" y="0"/>
                </a:moveTo>
                <a:lnTo>
                  <a:pt x="251535" y="4014"/>
                </a:lnTo>
                <a:lnTo>
                  <a:pt x="205464" y="15630"/>
                </a:lnTo>
                <a:lnTo>
                  <a:pt x="162453" y="34206"/>
                </a:lnTo>
                <a:lnTo>
                  <a:pt x="123134" y="59102"/>
                </a:lnTo>
                <a:lnTo>
                  <a:pt x="88134" y="89676"/>
                </a:lnTo>
                <a:lnTo>
                  <a:pt x="58086" y="125287"/>
                </a:lnTo>
                <a:lnTo>
                  <a:pt x="33618" y="165294"/>
                </a:lnTo>
                <a:lnTo>
                  <a:pt x="15361" y="209057"/>
                </a:lnTo>
                <a:lnTo>
                  <a:pt x="3945" y="255933"/>
                </a:lnTo>
                <a:lnTo>
                  <a:pt x="0" y="305282"/>
                </a:lnTo>
                <a:lnTo>
                  <a:pt x="3945" y="354631"/>
                </a:lnTo>
                <a:lnTo>
                  <a:pt x="15361" y="401508"/>
                </a:lnTo>
                <a:lnTo>
                  <a:pt x="33618" y="445270"/>
                </a:lnTo>
                <a:lnTo>
                  <a:pt x="58086" y="485277"/>
                </a:lnTo>
                <a:lnTo>
                  <a:pt x="88134" y="520888"/>
                </a:lnTo>
                <a:lnTo>
                  <a:pt x="123134" y="551462"/>
                </a:lnTo>
                <a:lnTo>
                  <a:pt x="162453" y="576358"/>
                </a:lnTo>
                <a:lnTo>
                  <a:pt x="205464" y="594934"/>
                </a:lnTo>
                <a:lnTo>
                  <a:pt x="251535" y="606550"/>
                </a:lnTo>
                <a:lnTo>
                  <a:pt x="300037" y="610565"/>
                </a:lnTo>
                <a:lnTo>
                  <a:pt x="348539" y="606550"/>
                </a:lnTo>
                <a:lnTo>
                  <a:pt x="394610" y="594934"/>
                </a:lnTo>
                <a:lnTo>
                  <a:pt x="422699" y="582803"/>
                </a:lnTo>
                <a:lnTo>
                  <a:pt x="300037" y="582803"/>
                </a:lnTo>
                <a:lnTo>
                  <a:pt x="251174" y="578311"/>
                </a:lnTo>
                <a:lnTo>
                  <a:pt x="205116" y="565368"/>
                </a:lnTo>
                <a:lnTo>
                  <a:pt x="162650" y="544773"/>
                </a:lnTo>
                <a:lnTo>
                  <a:pt x="124561" y="517326"/>
                </a:lnTo>
                <a:lnTo>
                  <a:pt x="91635" y="483826"/>
                </a:lnTo>
                <a:lnTo>
                  <a:pt x="64658" y="445072"/>
                </a:lnTo>
                <a:lnTo>
                  <a:pt x="44416" y="401864"/>
                </a:lnTo>
                <a:lnTo>
                  <a:pt x="31694" y="355001"/>
                </a:lnTo>
                <a:lnTo>
                  <a:pt x="27279" y="305282"/>
                </a:lnTo>
                <a:lnTo>
                  <a:pt x="31694" y="255563"/>
                </a:lnTo>
                <a:lnTo>
                  <a:pt x="44416" y="208700"/>
                </a:lnTo>
                <a:lnTo>
                  <a:pt x="64658" y="165492"/>
                </a:lnTo>
                <a:lnTo>
                  <a:pt x="91635" y="126738"/>
                </a:lnTo>
                <a:lnTo>
                  <a:pt x="124561" y="93238"/>
                </a:lnTo>
                <a:lnTo>
                  <a:pt x="162650" y="65791"/>
                </a:lnTo>
                <a:lnTo>
                  <a:pt x="205116" y="45197"/>
                </a:lnTo>
                <a:lnTo>
                  <a:pt x="251174" y="32254"/>
                </a:lnTo>
                <a:lnTo>
                  <a:pt x="300037" y="27762"/>
                </a:lnTo>
                <a:lnTo>
                  <a:pt x="422081" y="27762"/>
                </a:lnTo>
                <a:lnTo>
                  <a:pt x="410248" y="21597"/>
                </a:lnTo>
                <a:lnTo>
                  <a:pt x="356916" y="5578"/>
                </a:lnTo>
                <a:lnTo>
                  <a:pt x="300037" y="0"/>
                </a:lnTo>
                <a:close/>
              </a:path>
              <a:path w="600075" h="610869">
                <a:moveTo>
                  <a:pt x="554901" y="144399"/>
                </a:moveTo>
                <a:lnTo>
                  <a:pt x="536143" y="166522"/>
                </a:lnTo>
                <a:lnTo>
                  <a:pt x="551653" y="198740"/>
                </a:lnTo>
                <a:lnTo>
                  <a:pt x="563165" y="232778"/>
                </a:lnTo>
                <a:lnTo>
                  <a:pt x="570329" y="268377"/>
                </a:lnTo>
                <a:lnTo>
                  <a:pt x="572795" y="305282"/>
                </a:lnTo>
                <a:lnTo>
                  <a:pt x="568380" y="355001"/>
                </a:lnTo>
                <a:lnTo>
                  <a:pt x="555660" y="401864"/>
                </a:lnTo>
                <a:lnTo>
                  <a:pt x="535419" y="445072"/>
                </a:lnTo>
                <a:lnTo>
                  <a:pt x="508443" y="483826"/>
                </a:lnTo>
                <a:lnTo>
                  <a:pt x="475518" y="517326"/>
                </a:lnTo>
                <a:lnTo>
                  <a:pt x="437430" y="544773"/>
                </a:lnTo>
                <a:lnTo>
                  <a:pt x="394963" y="565368"/>
                </a:lnTo>
                <a:lnTo>
                  <a:pt x="348904" y="578311"/>
                </a:lnTo>
                <a:lnTo>
                  <a:pt x="300037" y="582803"/>
                </a:lnTo>
                <a:lnTo>
                  <a:pt x="422699" y="582803"/>
                </a:lnTo>
                <a:lnTo>
                  <a:pt x="476940" y="551462"/>
                </a:lnTo>
                <a:lnTo>
                  <a:pt x="511940" y="520888"/>
                </a:lnTo>
                <a:lnTo>
                  <a:pt x="541988" y="485277"/>
                </a:lnTo>
                <a:lnTo>
                  <a:pt x="566456" y="445270"/>
                </a:lnTo>
                <a:lnTo>
                  <a:pt x="584713" y="401508"/>
                </a:lnTo>
                <a:lnTo>
                  <a:pt x="596129" y="354631"/>
                </a:lnTo>
                <a:lnTo>
                  <a:pt x="600075" y="305282"/>
                </a:lnTo>
                <a:lnTo>
                  <a:pt x="597043" y="261608"/>
                </a:lnTo>
                <a:lnTo>
                  <a:pt x="588227" y="220159"/>
                </a:lnTo>
                <a:lnTo>
                  <a:pt x="574041" y="181051"/>
                </a:lnTo>
                <a:lnTo>
                  <a:pt x="554901" y="144399"/>
                </a:lnTo>
                <a:close/>
              </a:path>
              <a:path w="600075" h="610869">
                <a:moveTo>
                  <a:pt x="174307" y="277088"/>
                </a:moveTo>
                <a:lnTo>
                  <a:pt x="155562" y="297484"/>
                </a:lnTo>
                <a:lnTo>
                  <a:pt x="277025" y="412394"/>
                </a:lnTo>
                <a:lnTo>
                  <a:pt x="287680" y="422363"/>
                </a:lnTo>
                <a:lnTo>
                  <a:pt x="320799" y="382473"/>
                </a:lnTo>
                <a:lnTo>
                  <a:pt x="285115" y="382473"/>
                </a:lnTo>
                <a:lnTo>
                  <a:pt x="174307" y="277088"/>
                </a:lnTo>
                <a:close/>
              </a:path>
              <a:path w="600075" h="610869">
                <a:moveTo>
                  <a:pt x="548932" y="65913"/>
                </a:moveTo>
                <a:lnTo>
                  <a:pt x="285115" y="382473"/>
                </a:lnTo>
                <a:lnTo>
                  <a:pt x="320799" y="382473"/>
                </a:lnTo>
                <a:lnTo>
                  <a:pt x="569391" y="83693"/>
                </a:lnTo>
                <a:lnTo>
                  <a:pt x="548932" y="65913"/>
                </a:lnTo>
                <a:close/>
              </a:path>
              <a:path w="600075" h="610869">
                <a:moveTo>
                  <a:pt x="422081" y="27762"/>
                </a:moveTo>
                <a:lnTo>
                  <a:pt x="300037" y="27762"/>
                </a:lnTo>
                <a:lnTo>
                  <a:pt x="351818" y="32839"/>
                </a:lnTo>
                <a:lnTo>
                  <a:pt x="400275" y="47444"/>
                </a:lnTo>
                <a:lnTo>
                  <a:pt x="444641" y="70635"/>
                </a:lnTo>
                <a:lnTo>
                  <a:pt x="484149" y="101473"/>
                </a:lnTo>
                <a:lnTo>
                  <a:pt x="502056" y="80657"/>
                </a:lnTo>
                <a:lnTo>
                  <a:pt x="458978" y="46982"/>
                </a:lnTo>
                <a:lnTo>
                  <a:pt x="422081" y="27762"/>
                </a:lnTo>
                <a:close/>
              </a:path>
            </a:pathLst>
          </a:custGeom>
          <a:solidFill>
            <a:srgbClr val="FFFFFF"/>
          </a:solidFill>
        </p:spPr>
        <p:txBody>
          <a:bodyPr wrap="square" lIns="0" tIns="0" rIns="0" bIns="0" rtlCol="0"/>
          <a:lstStyle/>
          <a:p>
            <a:endParaRPr sz="2250" dirty="0"/>
          </a:p>
        </p:txBody>
      </p:sp>
      <p:sp>
        <p:nvSpPr>
          <p:cNvPr id="19" name="Content Placeholder 1"/>
          <p:cNvSpPr txBox="1">
            <a:spLocks/>
          </p:cNvSpPr>
          <p:nvPr/>
        </p:nvSpPr>
        <p:spPr>
          <a:xfrm>
            <a:off x="9655435" y="3303537"/>
            <a:ext cx="1928394" cy="1832908"/>
          </a:xfrm>
          <a:prstGeom prst="rect">
            <a:avLst/>
          </a:prstGeom>
        </p:spPr>
        <p:txBody>
          <a:bodyPr vert="horz" lIns="0" tIns="73152" rIns="0" bIns="0" rtlCol="0" anchor="t">
            <a:no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marR="0" indent="-228600" algn="l" defTabSz="292608" rtl="0" eaLnBrk="1" fontAlgn="auto"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6858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6858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6858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6858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6858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pPr lvl="1" algn="ctr">
              <a:lnSpc>
                <a:spcPct val="150000"/>
              </a:lnSpc>
            </a:pPr>
            <a:endParaRPr lang="en-US" sz="1600" b="0" dirty="0">
              <a:solidFill>
                <a:srgbClr val="515151"/>
              </a:solidFill>
              <a:ea typeface="+mn-lt"/>
              <a:cs typeface="+mn-lt"/>
            </a:endParaRPr>
          </a:p>
        </p:txBody>
      </p:sp>
    </p:spTree>
    <p:custDataLst>
      <p:tags r:id="rId1"/>
    </p:custDataLst>
    <p:extLst>
      <p:ext uri="{BB962C8B-B14F-4D97-AF65-F5344CB8AC3E}">
        <p14:creationId xmlns:p14="http://schemas.microsoft.com/office/powerpoint/2010/main" val="524884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6"/>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800" b="0" i="0" u="none" strike="noStrike" kern="1200" cap="none" spc="0" normalizeH="0" baseline="0" noProof="0" smtClean="0">
                <a:ln>
                  <a:noFill/>
                </a:ln>
                <a:solidFill>
                  <a:srgbClr val="004163"/>
                </a:solidFill>
                <a:effectLst/>
                <a:uLnTx/>
                <a:uFillTx/>
                <a:latin typeface="Arial" panose="020B0604020202020204"/>
              </a:rPr>
              <a:pPr marL="0" marR="0" lvl="0" indent="0" algn="l" defTabSz="457200" rtl="0" eaLnBrk="1" fontAlgn="auto" latinLnBrk="0" hangingPunct="1">
                <a:lnSpc>
                  <a:spcPct val="100000"/>
                </a:lnSpc>
                <a:spcBef>
                  <a:spcPts val="0"/>
                </a:spcBef>
                <a:spcAft>
                  <a:spcPts val="0"/>
                </a:spcAft>
                <a:buClrTx/>
                <a:buSzTx/>
                <a:buFontTx/>
                <a:buNone/>
                <a:tabLst/>
                <a:defRPr/>
              </a:pPr>
              <a:t>20</a:t>
            </a:fld>
            <a:endParaRPr kumimoji="0" lang="en-US" sz="800" b="0" i="0" u="none" strike="noStrike" kern="1200" cap="none" spc="0" normalizeH="0" baseline="0" noProof="0">
              <a:ln>
                <a:noFill/>
              </a:ln>
              <a:solidFill>
                <a:srgbClr val="004163"/>
              </a:solidFill>
              <a:effectLst/>
              <a:uLnTx/>
              <a:uFillTx/>
              <a:latin typeface="Arial" panose="020B0604020202020204"/>
            </a:endParaRPr>
          </a:p>
        </p:txBody>
      </p:sp>
      <p:sp>
        <p:nvSpPr>
          <p:cNvPr id="7" name="Title 6"/>
          <p:cNvSpPr>
            <a:spLocks noGrp="1"/>
          </p:cNvSpPr>
          <p:nvPr>
            <p:ph type="title"/>
          </p:nvPr>
        </p:nvSpPr>
        <p:spPr>
          <a:xfrm>
            <a:off x="477838" y="550290"/>
            <a:ext cx="11258550" cy="723900"/>
          </a:xfrm>
        </p:spPr>
        <p:txBody>
          <a:bodyPr tIns="0" rIns="0"/>
          <a:lstStyle/>
          <a:p>
            <a:r>
              <a:rPr lang="en-US"/>
              <a:t>Outpatient and Telehealth services are “established” unless the patient has not been seen by the group practice for three years or is a consultation</a:t>
            </a:r>
          </a:p>
        </p:txBody>
      </p:sp>
      <p:pic>
        <p:nvPicPr>
          <p:cNvPr id="4" name="Picture 3" descr="Virtual Visits: Telehealth and Older Adults | National Poll on Healthy ..."/>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64512" y="2553275"/>
            <a:ext cx="3220720" cy="2198269"/>
          </a:xfrm>
          <a:prstGeom prst="rect">
            <a:avLst/>
          </a:prstGeom>
        </p:spPr>
      </p:pic>
      <p:sp>
        <p:nvSpPr>
          <p:cNvPr id="5" name="Cloud Callout 4"/>
          <p:cNvSpPr/>
          <p:nvPr/>
        </p:nvSpPr>
        <p:spPr bwMode="auto">
          <a:xfrm>
            <a:off x="4725163" y="1332095"/>
            <a:ext cx="3570423" cy="1674196"/>
          </a:xfrm>
          <a:prstGeom prst="cloudCallout">
            <a:avLst>
              <a:gd name="adj1" fmla="val -84973"/>
              <a:gd name="adj2" fmla="val 55667"/>
            </a:avLst>
          </a:prstGeom>
          <a:solidFill>
            <a:schemeClr val="accent2"/>
          </a:solidFill>
          <a:ln>
            <a:noFill/>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extBox 2"/>
          <p:cNvSpPr txBox="1"/>
          <p:nvPr/>
        </p:nvSpPr>
        <p:spPr>
          <a:xfrm>
            <a:off x="5075909" y="1592627"/>
            <a:ext cx="2868930" cy="1012589"/>
          </a:xfrm>
          <a:prstGeom prst="rect">
            <a:avLst/>
          </a:prstGeom>
          <a:noFill/>
        </p:spPr>
        <p:txBody>
          <a:bodyPr wrap="square" lIns="0" tIns="73152"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None of my colleagues in Psychiatry have seen Dan in the last three years, so he must be “new.”</a:t>
            </a:r>
          </a:p>
        </p:txBody>
      </p:sp>
      <p:sp>
        <p:nvSpPr>
          <p:cNvPr id="11" name="Cloud Callout 10"/>
          <p:cNvSpPr/>
          <p:nvPr/>
        </p:nvSpPr>
        <p:spPr bwMode="auto">
          <a:xfrm>
            <a:off x="6841872" y="2417933"/>
            <a:ext cx="4387289" cy="2229915"/>
          </a:xfrm>
          <a:prstGeom prst="cloudCallout">
            <a:avLst>
              <a:gd name="adj1" fmla="val -95639"/>
              <a:gd name="adj2" fmla="val -4162"/>
            </a:avLst>
          </a:prstGeom>
          <a:solidFill>
            <a:schemeClr val="accent5"/>
          </a:solidFill>
          <a:ln>
            <a:noFill/>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TextBox 11"/>
          <p:cNvSpPr txBox="1"/>
          <p:nvPr/>
        </p:nvSpPr>
        <p:spPr>
          <a:xfrm>
            <a:off x="7258050" y="2670793"/>
            <a:ext cx="3646170" cy="1469817"/>
          </a:xfrm>
          <a:prstGeom prst="rect">
            <a:avLst/>
          </a:prstGeom>
          <a:noFill/>
        </p:spPr>
        <p:txBody>
          <a:bodyPr wrap="square" lIns="0" tIns="73152"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Ah, but the 3-year rule doesn’t matter here. Patient came in because Dr. Smith wanted my advice on managing his anxiety.  If I make a note of that, I should bill a consultation since I’ll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send him my report.</a:t>
            </a:r>
          </a:p>
        </p:txBody>
      </p:sp>
      <p:sp>
        <p:nvSpPr>
          <p:cNvPr id="13" name="Cloud Callout 12"/>
          <p:cNvSpPr/>
          <p:nvPr/>
        </p:nvSpPr>
        <p:spPr bwMode="auto">
          <a:xfrm>
            <a:off x="5236781" y="4476107"/>
            <a:ext cx="4293299" cy="1831604"/>
          </a:xfrm>
          <a:prstGeom prst="cloudCallout">
            <a:avLst>
              <a:gd name="adj1" fmla="val -81449"/>
              <a:gd name="adj2" fmla="val -111039"/>
            </a:avLst>
          </a:prstGeom>
          <a:solidFill>
            <a:schemeClr val="accent4">
              <a:lumMod val="60000"/>
              <a:lumOff val="40000"/>
            </a:schemeClr>
          </a:solidFill>
          <a:ln>
            <a:noFill/>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TextBox 13"/>
          <p:cNvSpPr txBox="1"/>
          <p:nvPr/>
        </p:nvSpPr>
        <p:spPr>
          <a:xfrm>
            <a:off x="5566033" y="4863784"/>
            <a:ext cx="3549689" cy="1518999"/>
          </a:xfrm>
          <a:prstGeom prst="rect">
            <a:avLst/>
          </a:prstGeom>
          <a:noFill/>
        </p:spPr>
        <p:txBody>
          <a:bodyPr wrap="square" lIns="0" tIns="73152"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Arial" panose="020B0604020202020204"/>
                <a:ea typeface="+mn-ea"/>
                <a:cs typeface="+mn-cs"/>
              </a:rPr>
              <a:t>What did Physician Compliance recommend?…oh yes, “</a:t>
            </a:r>
            <a:r>
              <a:rPr kumimoji="0" lang="en-US" sz="1500" b="0" i="1" u="none" strike="noStrike" kern="1200" cap="none" spc="0" normalizeH="0" baseline="0" noProof="0" dirty="0">
                <a:ln>
                  <a:noFill/>
                </a:ln>
                <a:solidFill>
                  <a:srgbClr val="FFFFFF"/>
                </a:solidFill>
                <a:effectLst/>
                <a:uLnTx/>
                <a:uFillTx/>
                <a:latin typeface="Arial" panose="020B0604020202020204"/>
                <a:ea typeface="+mn-ea"/>
                <a:cs typeface="+mn-cs"/>
              </a:rPr>
              <a:t>Patient seen in consultation at the request of Dr. </a:t>
            </a:r>
            <a:r>
              <a:rPr lang="en-US" sz="1500" i="1" dirty="0">
                <a:solidFill>
                  <a:srgbClr val="FFFFFF"/>
                </a:solidFill>
                <a:latin typeface="Arial" panose="020B0604020202020204"/>
              </a:rPr>
              <a:t>Smith</a:t>
            </a:r>
            <a:r>
              <a:rPr kumimoji="0" lang="en-US" sz="1500" b="0" i="1" u="none" strike="noStrike" kern="1200" cap="none" spc="0" normalizeH="0" baseline="0" noProof="0" dirty="0">
                <a:ln>
                  <a:noFill/>
                </a:ln>
                <a:solidFill>
                  <a:srgbClr val="FFFFFF"/>
                </a:solidFill>
                <a:effectLst/>
                <a:uLnTx/>
                <a:uFillTx/>
                <a:latin typeface="Arial" panose="020B0604020202020204"/>
                <a:ea typeface="+mn-ea"/>
                <a:cs typeface="+mn-cs"/>
              </a:rPr>
              <a:t> for evaluation of anxiety</a:t>
            </a:r>
            <a:r>
              <a:rPr kumimoji="0" lang="en-US" sz="1500" b="0" i="0" u="none" strike="noStrike" kern="1200" cap="none" spc="0" normalizeH="0" baseline="0" noProof="0" dirty="0">
                <a:ln>
                  <a:noFill/>
                </a:ln>
                <a:solidFill>
                  <a:srgbClr val="FFFFFF"/>
                </a:solidFill>
                <a:effectLst/>
                <a:uLnTx/>
                <a:uFillTx/>
                <a:latin typeface="Arial" panose="020B0604020202020204"/>
                <a:ea typeface="+mn-ea"/>
                <a:cs typeface="+mn-cs"/>
              </a:rPr>
              <a:t>.”</a:t>
            </a:r>
          </a:p>
        </p:txBody>
      </p:sp>
    </p:spTree>
    <p:custDataLst>
      <p:tags r:id="rId1"/>
    </p:custDataLst>
    <p:extLst>
      <p:ext uri="{BB962C8B-B14F-4D97-AF65-F5344CB8AC3E}">
        <p14:creationId xmlns:p14="http://schemas.microsoft.com/office/powerpoint/2010/main" val="3290354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2"/>
          </p:nvPr>
        </p:nvSpPr>
        <p:spPr>
          <a:xfrm>
            <a:off x="466724" y="1584325"/>
            <a:ext cx="12901405" cy="2530476"/>
          </a:xfrm>
        </p:spPr>
        <p:txBody>
          <a:bodyPr/>
          <a:lstStyle/>
          <a:p>
            <a:pPr lvl="2">
              <a:spcAft>
                <a:spcPts val="1800"/>
              </a:spcAft>
            </a:pPr>
            <a:r>
              <a:rPr lang="en-US" sz="1800" dirty="0"/>
              <a:t>When the requirements for a consultation are met, a consult should be billed regardless of payor. </a:t>
            </a:r>
          </a:p>
          <a:p>
            <a:pPr lvl="2">
              <a:spcAft>
                <a:spcPts val="1800"/>
              </a:spcAft>
            </a:pPr>
            <a:r>
              <a:rPr lang="en-US" sz="1800" dirty="0"/>
              <a:t>Medicare has not recognized consultation codes since 2010, but Epic translates the consultation codes to the appropriate E/M category and level for Medicare.</a:t>
            </a:r>
          </a:p>
        </p:txBody>
      </p:sp>
      <p:sp>
        <p:nvSpPr>
          <p:cNvPr id="6" name="Title 5"/>
          <p:cNvSpPr>
            <a:spLocks noGrp="1"/>
          </p:cNvSpPr>
          <p:nvPr>
            <p:ph type="title"/>
          </p:nvPr>
        </p:nvSpPr>
        <p:spPr>
          <a:xfrm>
            <a:off x="466725" y="342900"/>
            <a:ext cx="11913118" cy="723900"/>
          </a:xfrm>
        </p:spPr>
        <p:txBody>
          <a:bodyPr/>
          <a:lstStyle/>
          <a:p>
            <a:r>
              <a:rPr lang="en-US" dirty="0"/>
              <a:t>Continue to bill consultation codes for all </a:t>
            </a:r>
            <a:r>
              <a:rPr lang="en-US" dirty="0" err="1"/>
              <a:t>payors</a:t>
            </a:r>
            <a:r>
              <a:rPr lang="en-US" dirty="0"/>
              <a:t> when provided and documented</a:t>
            </a:r>
          </a:p>
        </p:txBody>
      </p:sp>
      <p:sp>
        <p:nvSpPr>
          <p:cNvPr id="10" name="Rectangle 9"/>
          <p:cNvSpPr/>
          <p:nvPr/>
        </p:nvSpPr>
        <p:spPr>
          <a:xfrm>
            <a:off x="1391481" y="3708218"/>
            <a:ext cx="9322903" cy="2232840"/>
          </a:xfrm>
          <a:prstGeom prst="rect">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1097280" marR="0" lvl="0" indent="0" algn="l" defTabSz="4572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Epic Tips: </a:t>
            </a:r>
          </a:p>
          <a:p>
            <a:pPr marL="1097280" marR="0" lvl="0" indent="0" algn="just" defTabSz="457200" rtl="0" eaLnBrk="1" fontAlgn="auto" latinLnBrk="0" hangingPunct="1">
              <a:lnSpc>
                <a:spcPct val="100000"/>
              </a:lnSpc>
              <a:spcBef>
                <a:spcPts val="0"/>
              </a:spcBef>
              <a:spcAft>
                <a:spcPts val="18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Including the referring provider in the referring provider field will assist in the communication process to the provider that requested a consult.  </a:t>
            </a:r>
          </a:p>
          <a:p>
            <a:pPr marL="1097280" marR="0" lvl="0" indent="0" algn="just"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A letter can also be sent to the requesting provider through the communications tab in Epic.</a:t>
            </a:r>
          </a:p>
        </p:txBody>
      </p:sp>
      <p:pic>
        <p:nvPicPr>
          <p:cNvPr id="11" name="Picture 5" descr="C:\Users\u91921\AppData\Local\Microsoft\Windows\Temporary Internet Files\Content.IE5\YON8BLA4\tooltip[1].pn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606735" y="4295312"/>
            <a:ext cx="825104"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C:\Users\u91921\AppData\Local\Microsoft\Windows\Temporary Internet Files\Content.IE5\YON8BLA4\tooltip[1].pn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606735" y="5034623"/>
            <a:ext cx="825104"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pPr marL="0" marR="0" lvl="8" indent="0" algn="l"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800" b="0" i="0" u="none" strike="noStrike" kern="1200" cap="none" spc="0" normalizeH="0" baseline="0" noProof="0" smtClean="0">
                <a:ln>
                  <a:noFill/>
                </a:ln>
                <a:solidFill>
                  <a:srgbClr val="004163"/>
                </a:solidFill>
                <a:effectLst/>
                <a:uLnTx/>
                <a:uFillTx/>
                <a:latin typeface="Arial" panose="020B0604020202020204"/>
              </a:rPr>
              <a:pPr marL="0" marR="0" lvl="8" indent="0" algn="l" defTabSz="457200" rtl="0" eaLnBrk="1" fontAlgn="auto" latinLnBrk="0" hangingPunct="1">
                <a:lnSpc>
                  <a:spcPct val="100000"/>
                </a:lnSpc>
                <a:spcBef>
                  <a:spcPts val="0"/>
                </a:spcBef>
                <a:spcAft>
                  <a:spcPts val="0"/>
                </a:spcAft>
                <a:buClrTx/>
                <a:buSzTx/>
                <a:buFontTx/>
                <a:buNone/>
                <a:tabLst/>
                <a:defRPr/>
              </a:pPr>
              <a:t>21</a:t>
            </a:fld>
            <a:endParaRPr kumimoji="0" lang="en-US" sz="800" b="0" i="0" u="none" strike="noStrike" kern="1200" cap="none" spc="0" normalizeH="0" baseline="0" noProof="0" dirty="0">
              <a:ln>
                <a:noFill/>
              </a:ln>
              <a:solidFill>
                <a:srgbClr val="004163"/>
              </a:solidFill>
              <a:effectLst/>
              <a:uLnTx/>
              <a:uFillTx/>
              <a:latin typeface="Arial" panose="020B0604020202020204"/>
            </a:endParaRPr>
          </a:p>
        </p:txBody>
      </p:sp>
    </p:spTree>
    <p:extLst>
      <p:ext uri="{BB962C8B-B14F-4D97-AF65-F5344CB8AC3E}">
        <p14:creationId xmlns:p14="http://schemas.microsoft.com/office/powerpoint/2010/main" val="27069659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7" imgH="348" progId="TCLayout.ActiveDocument.1">
                  <p:embed/>
                </p:oleObj>
              </mc:Choice>
              <mc:Fallback>
                <p:oleObj name="think-cell Slide" r:id="rId5" imgW="347" imgH="348" progId="TCLayout.ActiveDocument.1">
                  <p:embed/>
                  <p:pic>
                    <p:nvPicPr>
                      <p:cNvPr id="8" name="Object 7"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Slide Number Placeholder 2"/>
          <p:cNvSpPr>
            <a:spLocks noGrp="1"/>
          </p:cNvSpPr>
          <p:nvPr>
            <p:ph type="sldNum" sz="quarter" idx="11"/>
          </p:nvPr>
        </p:nvSpPr>
        <p:spPr/>
        <p:txBody>
          <a:bodyPr/>
          <a:lstStyle/>
          <a:p>
            <a:pPr marL="0" marR="0" lvl="8" indent="0" algn="l"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800" b="0" i="0" u="none" strike="noStrike" kern="1200" cap="none" spc="0" normalizeH="0" baseline="0" noProof="0" smtClean="0">
                <a:ln>
                  <a:noFill/>
                </a:ln>
                <a:solidFill>
                  <a:srgbClr val="004163"/>
                </a:solidFill>
                <a:effectLst/>
                <a:uLnTx/>
                <a:uFillTx/>
                <a:latin typeface="Arial" panose="020B0604020202020204"/>
              </a:rPr>
              <a:pPr marL="0" marR="0" lvl="8" indent="0" algn="l" defTabSz="457200" rtl="0" eaLnBrk="1" fontAlgn="auto" latinLnBrk="0" hangingPunct="1">
                <a:lnSpc>
                  <a:spcPct val="100000"/>
                </a:lnSpc>
                <a:spcBef>
                  <a:spcPts val="0"/>
                </a:spcBef>
                <a:spcAft>
                  <a:spcPts val="0"/>
                </a:spcAft>
                <a:buClrTx/>
                <a:buSzTx/>
                <a:buFontTx/>
                <a:buNone/>
                <a:tabLst/>
                <a:defRPr/>
              </a:pPr>
              <a:t>22</a:t>
            </a:fld>
            <a:endParaRPr kumimoji="0" lang="en-US" sz="800" b="0" i="0" u="none" strike="noStrike" kern="1200" cap="none" spc="0" normalizeH="0" baseline="0" noProof="0">
              <a:ln>
                <a:noFill/>
              </a:ln>
              <a:solidFill>
                <a:srgbClr val="004163"/>
              </a:solidFill>
              <a:effectLst/>
              <a:uLnTx/>
              <a:uFillTx/>
              <a:latin typeface="Arial" panose="020B0604020202020204"/>
            </a:endParaRPr>
          </a:p>
        </p:txBody>
      </p:sp>
      <p:sp>
        <p:nvSpPr>
          <p:cNvPr id="2" name="Title 1"/>
          <p:cNvSpPr>
            <a:spLocks noGrp="1"/>
          </p:cNvSpPr>
          <p:nvPr>
            <p:ph type="title"/>
          </p:nvPr>
        </p:nvSpPr>
        <p:spPr>
          <a:xfrm>
            <a:off x="466724" y="342900"/>
            <a:ext cx="12189909" cy="723900"/>
          </a:xfrm>
        </p:spPr>
        <p:txBody>
          <a:bodyPr vert="horz"/>
          <a:lstStyle/>
          <a:p>
            <a:r>
              <a:rPr lang="en-US"/>
              <a:t>Level I (99251 and 99241) Consultation Services are deleted, and all consultations will be billed based on MDM or total time</a:t>
            </a:r>
          </a:p>
        </p:txBody>
      </p:sp>
      <p:graphicFrame>
        <p:nvGraphicFramePr>
          <p:cNvPr id="13" name="Diagram 12"/>
          <p:cNvGraphicFramePr/>
          <p:nvPr/>
        </p:nvGraphicFramePr>
        <p:xfrm>
          <a:off x="466724" y="1561171"/>
          <a:ext cx="8167989" cy="483979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TextBox 6"/>
          <p:cNvSpPr txBox="1"/>
          <p:nvPr/>
        </p:nvSpPr>
        <p:spPr>
          <a:xfrm>
            <a:off x="618051" y="2230016"/>
            <a:ext cx="7701742" cy="362820"/>
          </a:xfrm>
          <a:prstGeom prst="roundRect">
            <a:avLst/>
          </a:prstGeom>
          <a:solidFill>
            <a:schemeClr val="accent4">
              <a:lumMod val="60000"/>
              <a:lumOff val="40000"/>
            </a:schemeClr>
          </a:solidFill>
        </p:spPr>
        <p:txBody>
          <a:bodyPr wrap="square" lIns="0" tIns="73152" rIns="0" bIns="0" rtlCol="0" anchor="t">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rPr>
              <a:t>Outpatient Consultations</a:t>
            </a:r>
            <a:endParaRPr kumimoji="0" lang="en-US" sz="1800" b="1" i="0" u="none" strike="noStrike" kern="1200" cap="none" spc="0" normalizeH="0" baseline="0" noProof="0">
              <a:ln>
                <a:noFill/>
              </a:ln>
              <a:solidFill>
                <a:srgbClr val="000000"/>
              </a:solidFill>
              <a:effectLst/>
              <a:uLnTx/>
              <a:uFillTx/>
              <a:latin typeface="Arial" panose="020B0604020202020204"/>
              <a:ea typeface="+mn-ea"/>
              <a:cs typeface="Arial"/>
            </a:endParaRPr>
          </a:p>
        </p:txBody>
      </p:sp>
      <p:sp>
        <p:nvSpPr>
          <p:cNvPr id="11" name="TextBox 10"/>
          <p:cNvSpPr txBox="1"/>
          <p:nvPr/>
        </p:nvSpPr>
        <p:spPr>
          <a:xfrm>
            <a:off x="618050" y="4336831"/>
            <a:ext cx="7701743" cy="386553"/>
          </a:xfrm>
          <a:prstGeom prst="roundRect">
            <a:avLst/>
          </a:prstGeom>
          <a:solidFill>
            <a:schemeClr val="accent4">
              <a:lumMod val="60000"/>
              <a:lumOff val="40000"/>
            </a:schemeClr>
          </a:solidFill>
        </p:spPr>
        <p:txBody>
          <a:bodyPr wrap="square" lIns="0" tIns="73152" rIns="0" bIns="0" rtlCol="0" anchor="t">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rPr>
              <a:t>Inpatient Consultations</a:t>
            </a:r>
            <a:endParaRPr kumimoji="0" lang="en-US" sz="1800" b="1" i="0" u="none" strike="noStrike" kern="1200" cap="none" spc="0" normalizeH="0" baseline="0" noProof="0">
              <a:ln>
                <a:noFill/>
              </a:ln>
              <a:solidFill>
                <a:srgbClr val="000000"/>
              </a:solidFill>
              <a:effectLst/>
              <a:uLnTx/>
              <a:uFillTx/>
              <a:latin typeface="Arial" panose="020B0604020202020204"/>
              <a:ea typeface="+mn-ea"/>
              <a:cs typeface="Arial"/>
            </a:endParaRPr>
          </a:p>
        </p:txBody>
      </p:sp>
      <p:grpSp>
        <p:nvGrpSpPr>
          <p:cNvPr id="14" name="Group 13"/>
          <p:cNvGrpSpPr/>
          <p:nvPr/>
        </p:nvGrpSpPr>
        <p:grpSpPr>
          <a:xfrm>
            <a:off x="6982834" y="4767887"/>
            <a:ext cx="1380744" cy="1234440"/>
            <a:chOff x="5793346" y="856078"/>
            <a:chExt cx="2073188" cy="1263425"/>
          </a:xfrm>
        </p:grpSpPr>
        <p:sp>
          <p:nvSpPr>
            <p:cNvPr id="15" name="Rounded Rectangle 14"/>
            <p:cNvSpPr/>
            <p:nvPr/>
          </p:nvSpPr>
          <p:spPr>
            <a:xfrm>
              <a:off x="5793346" y="856078"/>
              <a:ext cx="2073188" cy="1263425"/>
            </a:xfrm>
            <a:prstGeom prst="roundRect">
              <a:avLst>
                <a:gd name="adj" fmla="val 10000"/>
              </a:avLst>
            </a:prstGeom>
            <a:solidFill>
              <a:schemeClr val="accent5"/>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sp>
        <p:sp>
          <p:nvSpPr>
            <p:cNvPr id="16" name="Rounded Rectangle 4"/>
            <p:cNvSpPr txBox="1"/>
            <p:nvPr/>
          </p:nvSpPr>
          <p:spPr>
            <a:xfrm>
              <a:off x="5830350" y="893082"/>
              <a:ext cx="1999180" cy="11894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640" tIns="30480" rIns="40640" bIns="30480" numCol="1" spcCol="1270" anchor="t" anchorCtr="0">
              <a:noAutofit/>
            </a:bodyPr>
            <a:lstStyle/>
            <a:p>
              <a:pPr marL="0" marR="0" lvl="0" indent="0" algn="ctr" defTabSz="7112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a:ea typeface="+mn-ea"/>
                  <a:cs typeface="+mn-cs"/>
                </a:rPr>
                <a:t>99255</a:t>
              </a:r>
            </a:p>
            <a:p>
              <a:pPr marL="0" marR="0" lvl="0" indent="0" algn="ctr" defTabSz="7112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a:ea typeface="+mn-ea"/>
                  <a:cs typeface="+mn-cs"/>
                </a:rPr>
                <a:t>High </a:t>
              </a:r>
            </a:p>
            <a:p>
              <a:pPr marL="0" marR="0" lvl="0" indent="0" algn="ctr" defTabSz="7112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MDM or </a:t>
              </a:r>
            </a:p>
            <a:p>
              <a:pPr marL="0" marR="0" lvl="0" indent="0" algn="ctr" defTabSz="711200" rtl="0" eaLnBrk="1" fontAlgn="auto" latinLnBrk="0" hangingPunct="1">
                <a:lnSpc>
                  <a:spcPct val="100000"/>
                </a:lnSpc>
                <a:spcBef>
                  <a:spcPct val="0"/>
                </a:spcBef>
                <a:spcAft>
                  <a:spcPts val="0"/>
                </a:spcAft>
                <a:buClrTx/>
                <a:buSzTx/>
                <a:buFontTx/>
                <a:buNone/>
                <a:tabLst/>
                <a:defRPr/>
              </a:pPr>
              <a:r>
                <a:rPr kumimoji="0" lang="en-US" sz="1400" b="1" i="0" u="sng" strike="noStrike" kern="1200" cap="none" spc="0" normalizeH="0" baseline="0" noProof="0">
                  <a:ln>
                    <a:noFill/>
                  </a:ln>
                  <a:solidFill>
                    <a:srgbClr val="000000"/>
                  </a:solidFill>
                  <a:effectLst/>
                  <a:uLnTx/>
                  <a:uFillTx/>
                  <a:latin typeface="Arial" panose="020B0604020202020204"/>
                  <a:ea typeface="+mn-ea"/>
                  <a:cs typeface="+mn-cs"/>
                </a:rPr>
                <a:t>80 minutes </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total time</a:t>
              </a:r>
            </a:p>
          </p:txBody>
        </p:sp>
      </p:grpSp>
      <p:grpSp>
        <p:nvGrpSpPr>
          <p:cNvPr id="17" name="Group 16"/>
          <p:cNvGrpSpPr/>
          <p:nvPr/>
        </p:nvGrpSpPr>
        <p:grpSpPr>
          <a:xfrm>
            <a:off x="7007478" y="2700347"/>
            <a:ext cx="1380744" cy="1234440"/>
            <a:chOff x="5793346" y="856078"/>
            <a:chExt cx="2073188" cy="1263425"/>
          </a:xfrm>
        </p:grpSpPr>
        <p:sp>
          <p:nvSpPr>
            <p:cNvPr id="18" name="Rounded Rectangle 17"/>
            <p:cNvSpPr/>
            <p:nvPr/>
          </p:nvSpPr>
          <p:spPr>
            <a:xfrm>
              <a:off x="5793346" y="856078"/>
              <a:ext cx="2073188" cy="1263425"/>
            </a:xfrm>
            <a:prstGeom prst="roundRect">
              <a:avLst>
                <a:gd name="adj" fmla="val 10000"/>
              </a:avLst>
            </a:prstGeom>
            <a:solidFill>
              <a:schemeClr val="accent5"/>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sp>
        <p:sp>
          <p:nvSpPr>
            <p:cNvPr id="19" name="Rounded Rectangle 4"/>
            <p:cNvSpPr txBox="1"/>
            <p:nvPr/>
          </p:nvSpPr>
          <p:spPr>
            <a:xfrm>
              <a:off x="5830351" y="893083"/>
              <a:ext cx="1999180" cy="11894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640" tIns="30480" rIns="40640" bIns="30480" numCol="1" spcCol="1270" anchor="t" anchorCtr="0">
              <a:noAutofit/>
            </a:bodyPr>
            <a:lstStyle/>
            <a:p>
              <a:pPr marL="0" marR="0" lvl="0" indent="0" algn="ctr" defTabSz="7112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a:ea typeface="+mn-ea"/>
                  <a:cs typeface="+mn-cs"/>
                </a:rPr>
                <a:t>99245</a:t>
              </a:r>
            </a:p>
            <a:p>
              <a:pPr marL="0" marR="0" lvl="0" indent="0" algn="ctr" defTabSz="7112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a:ea typeface="+mn-ea"/>
                  <a:cs typeface="+mn-cs"/>
                </a:rPr>
                <a:t>High </a:t>
              </a:r>
            </a:p>
            <a:p>
              <a:pPr marL="0" marR="0" lvl="0" indent="0" algn="ctr" defTabSz="7112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MDM or </a:t>
              </a:r>
            </a:p>
            <a:p>
              <a:pPr marL="0" marR="0" lvl="0" indent="0" algn="ctr" defTabSz="711200" rtl="0" eaLnBrk="1" fontAlgn="auto" latinLnBrk="0" hangingPunct="1">
                <a:lnSpc>
                  <a:spcPct val="100000"/>
                </a:lnSpc>
                <a:spcBef>
                  <a:spcPct val="0"/>
                </a:spcBef>
                <a:spcAft>
                  <a:spcPts val="0"/>
                </a:spcAft>
                <a:buClrTx/>
                <a:buSzTx/>
                <a:buFontTx/>
                <a:buNone/>
                <a:tabLst/>
                <a:defRPr/>
              </a:pPr>
              <a:r>
                <a:rPr kumimoji="0" lang="en-US" sz="1400" b="1" i="0" u="sng" strike="noStrike" kern="1200" cap="none" spc="0" normalizeH="0" baseline="0" noProof="0">
                  <a:ln>
                    <a:noFill/>
                  </a:ln>
                  <a:solidFill>
                    <a:srgbClr val="000000"/>
                  </a:solidFill>
                  <a:effectLst/>
                  <a:uLnTx/>
                  <a:uFillTx/>
                  <a:latin typeface="Arial" panose="020B0604020202020204"/>
                  <a:ea typeface="+mn-ea"/>
                  <a:cs typeface="+mn-cs"/>
                </a:rPr>
                <a:t>55 minutes </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total time</a:t>
              </a:r>
            </a:p>
          </p:txBody>
        </p:sp>
      </p:grpSp>
      <p:pic>
        <p:nvPicPr>
          <p:cNvPr id="5" name="Picture 4" descr="Medical consultation | Free SV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80237" y="2395659"/>
            <a:ext cx="2293370" cy="2293370"/>
          </a:xfrm>
          <a:prstGeom prst="rect">
            <a:avLst/>
          </a:prstGeom>
        </p:spPr>
      </p:pic>
      <p:sp>
        <p:nvSpPr>
          <p:cNvPr id="4" name="TextBox 3"/>
          <p:cNvSpPr txBox="1"/>
          <p:nvPr/>
        </p:nvSpPr>
        <p:spPr>
          <a:xfrm>
            <a:off x="8769339" y="5563158"/>
            <a:ext cx="3084056" cy="594546"/>
          </a:xfrm>
          <a:prstGeom prst="rect">
            <a:avLst/>
          </a:prstGeom>
          <a:noFill/>
        </p:spPr>
        <p:txBody>
          <a:bodyPr wrap="square" lIns="0" tIns="73152" rIns="0" bIns="0" rtlCol="0">
            <a:normAutofit fontScale="775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When using total time on the date of the encounter for the code selection the threshold time above must be met or exceeded </a:t>
            </a:r>
          </a:p>
        </p:txBody>
      </p:sp>
      <p:sp>
        <p:nvSpPr>
          <p:cNvPr id="6" name="Rounded Rectangle 5"/>
          <p:cNvSpPr/>
          <p:nvPr/>
        </p:nvSpPr>
        <p:spPr bwMode="auto">
          <a:xfrm>
            <a:off x="795645" y="3950192"/>
            <a:ext cx="1330037" cy="355761"/>
          </a:xfrm>
          <a:prstGeom prst="roundRect">
            <a:avLst/>
          </a:prstGeom>
          <a:solidFill>
            <a:schemeClr val="accent5"/>
          </a:solidFill>
          <a:ln>
            <a:solidFill>
              <a:schemeClr val="bg1"/>
            </a:solidFill>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000000"/>
                </a:solidFill>
                <a:effectLst/>
                <a:uLnTx/>
                <a:uFillTx/>
                <a:latin typeface="Arial" panose="020B0604020202020204"/>
                <a:ea typeface="+mn-ea"/>
                <a:cs typeface="+mn-cs"/>
              </a:rPr>
              <a:t>2022 30 mins</a:t>
            </a:r>
          </a:p>
        </p:txBody>
      </p:sp>
      <p:sp>
        <p:nvSpPr>
          <p:cNvPr id="20" name="Rounded Rectangle 19"/>
          <p:cNvSpPr/>
          <p:nvPr/>
        </p:nvSpPr>
        <p:spPr bwMode="auto">
          <a:xfrm>
            <a:off x="2861084" y="3950192"/>
            <a:ext cx="1330037" cy="355761"/>
          </a:xfrm>
          <a:prstGeom prst="roundRect">
            <a:avLst/>
          </a:prstGeom>
          <a:solidFill>
            <a:schemeClr val="accent5"/>
          </a:solidFill>
          <a:ln>
            <a:solidFill>
              <a:schemeClr val="bg1"/>
            </a:solidFill>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000000"/>
                </a:solidFill>
                <a:effectLst/>
                <a:uLnTx/>
                <a:uFillTx/>
                <a:latin typeface="Arial" panose="020B0604020202020204"/>
                <a:ea typeface="+mn-ea"/>
                <a:cs typeface="+mn-cs"/>
              </a:rPr>
              <a:t>2022 40 mins</a:t>
            </a:r>
          </a:p>
        </p:txBody>
      </p:sp>
      <p:sp>
        <p:nvSpPr>
          <p:cNvPr id="21" name="Rounded Rectangle 20"/>
          <p:cNvSpPr/>
          <p:nvPr/>
        </p:nvSpPr>
        <p:spPr bwMode="auto">
          <a:xfrm>
            <a:off x="4948051" y="3965631"/>
            <a:ext cx="1330037" cy="355761"/>
          </a:xfrm>
          <a:prstGeom prst="roundRect">
            <a:avLst/>
          </a:prstGeom>
          <a:solidFill>
            <a:schemeClr val="accent5"/>
          </a:solidFill>
          <a:ln>
            <a:solidFill>
              <a:schemeClr val="bg1"/>
            </a:solidFill>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000000"/>
                </a:solidFill>
                <a:effectLst/>
                <a:uLnTx/>
                <a:uFillTx/>
                <a:latin typeface="Arial" panose="020B0604020202020204"/>
                <a:ea typeface="+mn-ea"/>
                <a:cs typeface="+mn-cs"/>
              </a:rPr>
              <a:t>2022 60 mins</a:t>
            </a:r>
          </a:p>
        </p:txBody>
      </p:sp>
      <p:sp>
        <p:nvSpPr>
          <p:cNvPr id="22" name="Rounded Rectangle 21"/>
          <p:cNvSpPr/>
          <p:nvPr/>
        </p:nvSpPr>
        <p:spPr bwMode="auto">
          <a:xfrm>
            <a:off x="6987111" y="3965155"/>
            <a:ext cx="1330037" cy="355761"/>
          </a:xfrm>
          <a:prstGeom prst="roundRect">
            <a:avLst/>
          </a:prstGeom>
          <a:solidFill>
            <a:schemeClr val="accent5"/>
          </a:solidFill>
          <a:ln>
            <a:solidFill>
              <a:schemeClr val="bg1"/>
            </a:solidFill>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000000"/>
                </a:solidFill>
                <a:effectLst/>
                <a:uLnTx/>
                <a:uFillTx/>
                <a:latin typeface="Arial" panose="020B0604020202020204"/>
                <a:ea typeface="+mn-ea"/>
                <a:cs typeface="+mn-cs"/>
              </a:rPr>
              <a:t>2022 80 mins</a:t>
            </a:r>
          </a:p>
        </p:txBody>
      </p:sp>
      <p:sp>
        <p:nvSpPr>
          <p:cNvPr id="23" name="Rounded Rectangle 22"/>
          <p:cNvSpPr/>
          <p:nvPr/>
        </p:nvSpPr>
        <p:spPr bwMode="auto">
          <a:xfrm>
            <a:off x="793765" y="6014331"/>
            <a:ext cx="1330037" cy="355761"/>
          </a:xfrm>
          <a:prstGeom prst="roundRect">
            <a:avLst/>
          </a:prstGeom>
          <a:solidFill>
            <a:schemeClr val="accent5"/>
          </a:solidFill>
          <a:ln>
            <a:solidFill>
              <a:schemeClr val="bg1"/>
            </a:solidFill>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000000"/>
                </a:solidFill>
                <a:effectLst/>
                <a:uLnTx/>
                <a:uFillTx/>
                <a:latin typeface="Arial" panose="020B0604020202020204"/>
                <a:ea typeface="+mn-ea"/>
                <a:cs typeface="+mn-cs"/>
              </a:rPr>
              <a:t>2022 40 mins</a:t>
            </a:r>
          </a:p>
        </p:txBody>
      </p:sp>
      <p:sp>
        <p:nvSpPr>
          <p:cNvPr id="24" name="Rounded Rectangle 23"/>
          <p:cNvSpPr/>
          <p:nvPr/>
        </p:nvSpPr>
        <p:spPr bwMode="auto">
          <a:xfrm>
            <a:off x="2810622" y="6014330"/>
            <a:ext cx="1380744" cy="355761"/>
          </a:xfrm>
          <a:prstGeom prst="roundRect">
            <a:avLst/>
          </a:prstGeom>
          <a:solidFill>
            <a:schemeClr val="accent5"/>
          </a:solidFill>
          <a:ln>
            <a:solidFill>
              <a:schemeClr val="bg1"/>
            </a:solidFill>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000000"/>
                </a:solidFill>
                <a:effectLst/>
                <a:uLnTx/>
                <a:uFillTx/>
                <a:latin typeface="Arial" panose="020B0604020202020204"/>
                <a:ea typeface="+mn-ea"/>
                <a:cs typeface="+mn-cs"/>
              </a:rPr>
              <a:t>2022 55 mins</a:t>
            </a:r>
          </a:p>
        </p:txBody>
      </p:sp>
      <p:sp>
        <p:nvSpPr>
          <p:cNvPr id="25" name="Rounded Rectangle 24"/>
          <p:cNvSpPr/>
          <p:nvPr/>
        </p:nvSpPr>
        <p:spPr bwMode="auto">
          <a:xfrm>
            <a:off x="4973044" y="6023767"/>
            <a:ext cx="1330037" cy="355761"/>
          </a:xfrm>
          <a:prstGeom prst="roundRect">
            <a:avLst/>
          </a:prstGeom>
          <a:solidFill>
            <a:schemeClr val="accent5"/>
          </a:solidFill>
          <a:ln>
            <a:solidFill>
              <a:schemeClr val="bg1"/>
            </a:solidFill>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000000"/>
                </a:solidFill>
                <a:effectLst/>
                <a:uLnTx/>
                <a:uFillTx/>
                <a:latin typeface="Arial" panose="020B0604020202020204"/>
                <a:ea typeface="+mn-ea"/>
                <a:cs typeface="+mn-cs"/>
              </a:rPr>
              <a:t>2022 80 mins</a:t>
            </a:r>
          </a:p>
        </p:txBody>
      </p:sp>
      <p:sp>
        <p:nvSpPr>
          <p:cNvPr id="26" name="Rounded Rectangle 25"/>
          <p:cNvSpPr/>
          <p:nvPr/>
        </p:nvSpPr>
        <p:spPr bwMode="auto">
          <a:xfrm>
            <a:off x="7042365" y="6023768"/>
            <a:ext cx="1330037" cy="355761"/>
          </a:xfrm>
          <a:prstGeom prst="roundRect">
            <a:avLst/>
          </a:prstGeom>
          <a:solidFill>
            <a:schemeClr val="accent5"/>
          </a:solidFill>
          <a:ln>
            <a:solidFill>
              <a:schemeClr val="bg1"/>
            </a:solidFill>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000000"/>
                </a:solidFill>
                <a:effectLst/>
                <a:uLnTx/>
                <a:uFillTx/>
                <a:latin typeface="Arial" panose="020B0604020202020204"/>
                <a:ea typeface="+mn-ea"/>
                <a:cs typeface="+mn-cs"/>
              </a:rPr>
              <a:t>2022 110 mins</a:t>
            </a:r>
          </a:p>
        </p:txBody>
      </p:sp>
    </p:spTree>
    <p:custDataLst>
      <p:tags r:id="rId1"/>
    </p:custDataLst>
    <p:extLst>
      <p:ext uri="{BB962C8B-B14F-4D97-AF65-F5344CB8AC3E}">
        <p14:creationId xmlns:p14="http://schemas.microsoft.com/office/powerpoint/2010/main" val="29308375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Teaching Physician (TP) Services for Psychiatry</a:t>
            </a:r>
          </a:p>
        </p:txBody>
      </p:sp>
      <p:sp>
        <p:nvSpPr>
          <p:cNvPr id="3" name="Slide Number Placeholder 2"/>
          <p:cNvSpPr>
            <a:spLocks noGrp="1"/>
          </p:cNvSpPr>
          <p:nvPr>
            <p:ph type="sldNum" sz="quarter" idx="4294967295"/>
          </p:nvPr>
        </p:nvSpPr>
        <p:spPr>
          <a:xfrm>
            <a:off x="466725" y="6463862"/>
            <a:ext cx="423863" cy="209550"/>
          </a:xfrm>
        </p:spPr>
        <p:txBody>
          <a:bodyPr/>
          <a:lstStyle/>
          <a:p>
            <a:pPr lvl="8"/>
            <a:fld id="{63DCA5C9-2E11-4C67-86EB-AE1DE127DC64}" type="slidenum">
              <a:rPr lang="en-US" smtClean="0"/>
              <a:pPr lvl="8"/>
              <a:t>23</a:t>
            </a:fld>
            <a:endParaRPr lang="en-US" dirty="0"/>
          </a:p>
        </p:txBody>
      </p:sp>
    </p:spTree>
    <p:extLst>
      <p:ext uri="{BB962C8B-B14F-4D97-AF65-F5344CB8AC3E}">
        <p14:creationId xmlns:p14="http://schemas.microsoft.com/office/powerpoint/2010/main" val="3113886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hink-cell data - do not delete" hidden="1">
            <a:extLst>
              <a:ext uri="{FF2B5EF4-FFF2-40B4-BE49-F238E27FC236}">
                <a16:creationId xmlns:a16="http://schemas.microsoft.com/office/drawing/2014/main" id="{C5AE70C0-2B92-153D-9856-2191EBFE850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7" imgH="348" progId="TCLayout.ActiveDocument.1">
                  <p:embed/>
                </p:oleObj>
              </mc:Choice>
              <mc:Fallback>
                <p:oleObj name="think-cell Slide" r:id="rId5" imgW="347" imgH="348" progId="TCLayout.ActiveDocument.1">
                  <p:embed/>
                  <p:pic>
                    <p:nvPicPr>
                      <p:cNvPr id="20" name="think-cell data - do not delete" hidden="1">
                        <a:extLst>
                          <a:ext uri="{FF2B5EF4-FFF2-40B4-BE49-F238E27FC236}">
                            <a16:creationId xmlns:a16="http://schemas.microsoft.com/office/drawing/2014/main" id="{C5AE70C0-2B92-153D-9856-2191EBFE850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D7456803-2860-F1EA-279C-A73CC412BB73}"/>
              </a:ext>
            </a:extLst>
          </p:cNvPr>
          <p:cNvSpPr>
            <a:spLocks noGrp="1"/>
          </p:cNvSpPr>
          <p:nvPr>
            <p:ph type="sldNum" sz="quarter" idx="11"/>
          </p:nvPr>
        </p:nvSpPr>
        <p:spPr>
          <a:xfrm>
            <a:off x="212195" y="6543524"/>
            <a:ext cx="424392" cy="208758"/>
          </a:xfrm>
        </p:spPr>
        <p:txBody>
          <a:bodyPr/>
          <a:lstStyle/>
          <a:p>
            <a:pPr marL="0" marR="0" lvl="8" indent="0" algn="l" defTabSz="9144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800" b="0" i="0" u="none" strike="noStrike" kern="1200" cap="none" spc="0" normalizeH="0" baseline="0" noProof="0" smtClean="0">
                <a:ln>
                  <a:noFill/>
                </a:ln>
                <a:solidFill>
                  <a:srgbClr val="004163"/>
                </a:solidFill>
                <a:effectLst/>
                <a:uLnTx/>
                <a:uFillTx/>
                <a:latin typeface="Arial" panose="020B0604020202020204"/>
              </a:rPr>
              <a:pPr marL="0" marR="0" lvl="8" indent="0" algn="l" defTabSz="914400" rtl="0" eaLnBrk="1" fontAlgn="auto" latinLnBrk="0" hangingPunct="1">
                <a:lnSpc>
                  <a:spcPct val="100000"/>
                </a:lnSpc>
                <a:spcBef>
                  <a:spcPts val="0"/>
                </a:spcBef>
                <a:spcAft>
                  <a:spcPts val="0"/>
                </a:spcAft>
                <a:buClrTx/>
                <a:buSzTx/>
                <a:buFontTx/>
                <a:buNone/>
                <a:tabLst/>
                <a:defRPr/>
              </a:pPr>
              <a:t>24</a:t>
            </a:fld>
            <a:endParaRPr kumimoji="0" lang="en-US" sz="800" b="0" i="0" u="none" strike="noStrike" kern="1200" cap="none" spc="0" normalizeH="0" baseline="0" noProof="0">
              <a:ln>
                <a:noFill/>
              </a:ln>
              <a:solidFill>
                <a:srgbClr val="004163"/>
              </a:solidFill>
              <a:effectLst/>
              <a:uLnTx/>
              <a:uFillTx/>
              <a:latin typeface="Arial" panose="020B0604020202020204"/>
            </a:endParaRPr>
          </a:p>
        </p:txBody>
      </p:sp>
      <p:sp>
        <p:nvSpPr>
          <p:cNvPr id="5" name="Title 4">
            <a:extLst>
              <a:ext uri="{FF2B5EF4-FFF2-40B4-BE49-F238E27FC236}">
                <a16:creationId xmlns:a16="http://schemas.microsoft.com/office/drawing/2014/main" id="{25FBA9FC-5828-221A-6455-D9A3BF7326A3}"/>
              </a:ext>
            </a:extLst>
          </p:cNvPr>
          <p:cNvSpPr>
            <a:spLocks noGrp="1"/>
          </p:cNvSpPr>
          <p:nvPr>
            <p:ph type="title"/>
          </p:nvPr>
        </p:nvSpPr>
        <p:spPr>
          <a:xfrm>
            <a:off x="1795829" y="342900"/>
            <a:ext cx="10996440" cy="723900"/>
          </a:xfrm>
        </p:spPr>
        <p:txBody>
          <a:bodyPr vert="horz"/>
          <a:lstStyle/>
          <a:p>
            <a:r>
              <a:rPr lang="en-US" dirty="0"/>
              <a:t>Teaching Physician (TP) Policy will provide internal guidance for TPs working residents and fellows</a:t>
            </a:r>
          </a:p>
        </p:txBody>
      </p:sp>
      <p:sp>
        <p:nvSpPr>
          <p:cNvPr id="6" name="Isosceles Triangle 5">
            <a:extLst>
              <a:ext uri="{FF2B5EF4-FFF2-40B4-BE49-F238E27FC236}">
                <a16:creationId xmlns:a16="http://schemas.microsoft.com/office/drawing/2014/main" id="{A851E06A-3D7C-F943-8982-235FC32F92B8}"/>
              </a:ext>
            </a:extLst>
          </p:cNvPr>
          <p:cNvSpPr/>
          <p:nvPr/>
        </p:nvSpPr>
        <p:spPr bwMode="auto">
          <a:xfrm rot="10800000">
            <a:off x="1321099" y="2671838"/>
            <a:ext cx="622169" cy="258222"/>
          </a:xfrm>
          <a:prstGeom prst="triangle">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lin ang="5400000" scaled="1"/>
            <a:tileRect/>
          </a:gradFill>
          <a:ln>
            <a:noFill/>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EBE53320-9838-AAFB-F4C5-459040E930F5}"/>
              </a:ext>
            </a:extLst>
          </p:cNvPr>
          <p:cNvSpPr txBox="1"/>
          <p:nvPr/>
        </p:nvSpPr>
        <p:spPr>
          <a:xfrm>
            <a:off x="0" y="1464701"/>
            <a:ext cx="12192000" cy="1278443"/>
          </a:xfrm>
          <a:prstGeom prst="rect">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lin ang="18900000" scaled="1"/>
            <a:tileRect/>
          </a:gradFill>
        </p:spPr>
        <p:txBody>
          <a:bodyPr wrap="square" lIns="1554480" tIns="0" rIns="365760" bIns="0" rtlCol="0" anchor="ctr">
            <a:noAutofit/>
          </a:bodyPr>
          <a:lstStyle/>
          <a:p>
            <a:pPr marL="344488"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656565"/>
                </a:solidFill>
                <a:latin typeface="Arial" panose="020B0604020202020204" pitchFamily="34" charset="0"/>
                <a:cs typeface="Arial" charset="0"/>
              </a:rPr>
              <a:t>Purpose</a:t>
            </a:r>
            <a:r>
              <a:rPr kumimoji="0" lang="en-US" sz="1800" b="1" i="0" u="none" strike="noStrike" kern="1200" cap="none" spc="0" normalizeH="0" baseline="0" noProof="0" dirty="0">
                <a:ln>
                  <a:noFill/>
                </a:ln>
                <a:solidFill>
                  <a:srgbClr val="656565"/>
                </a:solidFill>
                <a:effectLst/>
                <a:uLnTx/>
                <a:uFillTx/>
                <a:latin typeface="Arial" panose="020B0604020202020204" pitchFamily="34" charset="0"/>
                <a:ea typeface="+mn-ea"/>
                <a:cs typeface="Arial" charset="0"/>
              </a:rPr>
              <a:t> of policy is to ensure TP follow supervision requirements for Medicare, Medicaid, TRICARE, and United Healthcare and TP’s supervision and participation are documented in Epic. </a:t>
            </a:r>
          </a:p>
        </p:txBody>
      </p:sp>
      <p:cxnSp>
        <p:nvCxnSpPr>
          <p:cNvPr id="8" name="Straight Connector 7">
            <a:extLst>
              <a:ext uri="{FF2B5EF4-FFF2-40B4-BE49-F238E27FC236}">
                <a16:creationId xmlns:a16="http://schemas.microsoft.com/office/drawing/2014/main" id="{B53FFA74-03CB-8BB5-B5F8-0BF9CCC5FE51}"/>
              </a:ext>
            </a:extLst>
          </p:cNvPr>
          <p:cNvCxnSpPr/>
          <p:nvPr/>
        </p:nvCxnSpPr>
        <p:spPr>
          <a:xfrm>
            <a:off x="1795829" y="1683769"/>
            <a:ext cx="0" cy="847180"/>
          </a:xfrm>
          <a:prstGeom prst="line">
            <a:avLst/>
          </a:prstGeom>
          <a:ln w="12700">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FCCF071A-4530-E5B1-56E4-5634A8A8CD34}"/>
              </a:ext>
            </a:extLst>
          </p:cNvPr>
          <p:cNvSpPr/>
          <p:nvPr/>
        </p:nvSpPr>
        <p:spPr bwMode="auto">
          <a:xfrm>
            <a:off x="636104" y="1646791"/>
            <a:ext cx="914400" cy="914400"/>
          </a:xfrm>
          <a:prstGeom prst="ellipse">
            <a:avLst/>
          </a:prstGeom>
          <a:solidFill>
            <a:schemeClr val="accent5"/>
          </a:solidFill>
          <a:ln>
            <a:noFill/>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9ABF50D4-87FE-75E0-BF32-B1C06162000F}"/>
              </a:ext>
            </a:extLst>
          </p:cNvPr>
          <p:cNvSpPr txBox="1"/>
          <p:nvPr/>
        </p:nvSpPr>
        <p:spPr>
          <a:xfrm>
            <a:off x="3166243" y="2745244"/>
            <a:ext cx="8973003" cy="3095672"/>
          </a:xfrm>
          <a:prstGeom prst="rect">
            <a:avLst/>
          </a:prstGeom>
          <a:noFill/>
        </p:spPr>
        <p:txBody>
          <a:bodyPr wrap="square" lIns="0" tIns="73152" rIns="0" bIns="0" rtlCol="0" anchor="t">
            <a:normAutofit lnSpcReduction="10000"/>
          </a:bodyPr>
          <a:lstStyle/>
          <a:p>
            <a:pPr marL="342900" marR="0" lvl="0" indent="-342900" algn="l" defTabSz="914400" rtl="0" eaLnBrk="1" fontAlgn="auto" latinLnBrk="0" hangingPunct="1">
              <a:lnSpc>
                <a:spcPct val="100000"/>
              </a:lnSpc>
              <a:spcBef>
                <a:spcPts val="600"/>
              </a:spcBef>
              <a:spcAft>
                <a:spcPts val="600"/>
              </a:spcAft>
              <a:buClr>
                <a:srgbClr val="F52CA8"/>
              </a:buClr>
              <a:buSzTx/>
              <a:buFont typeface="Wingdings" panose="05000000000000000000" pitchFamily="2" charset="2"/>
              <a:buChar char="v"/>
              <a:tabLst/>
              <a:defRPr/>
            </a:pPr>
            <a:endParaRPr lang="en-US" b="0" i="0" u="none" strike="noStrike" kern="1200" cap="none" spc="0" normalizeH="0" baseline="0" noProof="0" dirty="0">
              <a:ln>
                <a:noFill/>
              </a:ln>
              <a:solidFill>
                <a:srgbClr val="656565"/>
              </a:solidFill>
              <a:effectLst/>
              <a:uLnTx/>
              <a:uFillTx/>
              <a:latin typeface="Arial"/>
              <a:cs typeface="Arial"/>
            </a:endParaRPr>
          </a:p>
          <a:p>
            <a:pPr marL="342900" marR="0" lvl="0" indent="-342900" algn="l" defTabSz="914400" rtl="0" eaLnBrk="1" fontAlgn="auto" latinLnBrk="0" hangingPunct="1">
              <a:lnSpc>
                <a:spcPct val="100000"/>
              </a:lnSpc>
              <a:spcBef>
                <a:spcPts val="600"/>
              </a:spcBef>
              <a:spcAft>
                <a:spcPts val="600"/>
              </a:spcAft>
              <a:buClr>
                <a:srgbClr val="F52CA8"/>
              </a:buClr>
              <a:buSzTx/>
              <a:buFont typeface="Wingdings" panose="05000000000000000000" pitchFamily="2" charset="2"/>
              <a:buChar char="v"/>
              <a:tabLst/>
              <a:defRPr/>
            </a:pPr>
            <a:r>
              <a:rPr lang="en-US" dirty="0">
                <a:solidFill>
                  <a:srgbClr val="656565"/>
                </a:solidFill>
                <a:latin typeface="Arial"/>
                <a:cs typeface="Arial"/>
              </a:rPr>
              <a:t>Provide definitions applicable to policy (physically present, primary care exception, etc.)</a:t>
            </a:r>
            <a:endParaRPr lang="en-US" b="0" i="0" u="none" strike="noStrike" kern="1200" cap="none" spc="0" normalizeH="0" baseline="0" noProof="0" dirty="0">
              <a:ln>
                <a:noFill/>
              </a:ln>
              <a:solidFill>
                <a:srgbClr val="656565"/>
              </a:solidFill>
              <a:effectLst/>
              <a:uLnTx/>
              <a:uFillTx/>
              <a:latin typeface="Arial"/>
              <a:cs typeface="Arial"/>
            </a:endParaRPr>
          </a:p>
          <a:p>
            <a:pPr marL="342900" indent="-342900" defTabSz="914400">
              <a:spcBef>
                <a:spcPts val="600"/>
              </a:spcBef>
              <a:spcAft>
                <a:spcPts val="600"/>
              </a:spcAft>
              <a:buClr>
                <a:srgbClr val="F52CA8"/>
              </a:buClr>
              <a:buFont typeface="Wingdings" panose="05000000000000000000" pitchFamily="2" charset="2"/>
              <a:buChar char="v"/>
              <a:defRPr/>
            </a:pPr>
            <a:r>
              <a:rPr kumimoji="0" lang="en-US" b="0" i="0" u="none" strike="noStrike" kern="1200" cap="none" spc="0" normalizeH="0" baseline="0" noProof="0" dirty="0">
                <a:ln>
                  <a:noFill/>
                </a:ln>
                <a:solidFill>
                  <a:srgbClr val="656565"/>
                </a:solidFill>
                <a:effectLst/>
                <a:uLnTx/>
                <a:uFillTx/>
                <a:latin typeface="Arial"/>
                <a:cs typeface="Arial"/>
              </a:rPr>
              <a:t>Will restrict TP to use attestations available in </a:t>
            </a:r>
            <a:r>
              <a:rPr kumimoji="0" lang="en-US" b="0" i="0" u="none" strike="noStrike" kern="1200" cap="none" spc="0" normalizeH="0" baseline="0" noProof="0" dirty="0" err="1">
                <a:ln>
                  <a:noFill/>
                </a:ln>
                <a:solidFill>
                  <a:srgbClr val="656565"/>
                </a:solidFill>
                <a:effectLst/>
                <a:uLnTx/>
                <a:uFillTx/>
                <a:latin typeface="Arial"/>
                <a:cs typeface="Arial"/>
              </a:rPr>
              <a:t>Epic@UNC</a:t>
            </a:r>
            <a:r>
              <a:rPr kumimoji="0" lang="en-US" b="0" i="0" u="none" strike="noStrike" kern="1200" cap="none" spc="0" normalizeH="0" baseline="0" noProof="0" dirty="0">
                <a:ln>
                  <a:noFill/>
                </a:ln>
                <a:solidFill>
                  <a:srgbClr val="656565"/>
                </a:solidFill>
                <a:effectLst/>
                <a:uLnTx/>
                <a:uFillTx/>
                <a:latin typeface="Arial"/>
                <a:cs typeface="Arial"/>
              </a:rPr>
              <a:t> to document their supervision and participation in resident and fellow services</a:t>
            </a:r>
            <a:r>
              <a:rPr lang="en-US" dirty="0">
                <a:solidFill>
                  <a:srgbClr val="656565"/>
                </a:solidFill>
                <a:latin typeface="Arial"/>
                <a:cs typeface="Arial"/>
              </a:rPr>
              <a:t> </a:t>
            </a:r>
            <a:endParaRPr lang="en-US" b="0" i="0" u="none" strike="noStrike" kern="1200" cap="none" spc="0" normalizeH="0" baseline="0" noProof="0" dirty="0">
              <a:ln>
                <a:noFill/>
              </a:ln>
              <a:solidFill>
                <a:srgbClr val="656565"/>
              </a:solidFill>
              <a:effectLst/>
              <a:uLnTx/>
              <a:uFillTx/>
              <a:latin typeface="Arial" panose="020B0604020202020204" pitchFamily="34" charset="0"/>
              <a:cs typeface="Arial" charset="0"/>
            </a:endParaRPr>
          </a:p>
          <a:p>
            <a:pPr marL="342900" indent="-342900" defTabSz="914400">
              <a:spcBef>
                <a:spcPts val="600"/>
              </a:spcBef>
              <a:spcAft>
                <a:spcPts val="600"/>
              </a:spcAft>
              <a:buClr>
                <a:srgbClr val="F52CA8"/>
              </a:buClr>
              <a:buFont typeface="Wingdings" panose="05000000000000000000" pitchFamily="2" charset="2"/>
              <a:buChar char="v"/>
              <a:defRPr/>
            </a:pPr>
            <a:r>
              <a:rPr kumimoji="0" lang="en-US" b="0" i="0" u="none" strike="noStrike" kern="1200" cap="none" spc="0" normalizeH="0" baseline="0" noProof="0" dirty="0">
                <a:ln>
                  <a:noFill/>
                </a:ln>
                <a:solidFill>
                  <a:srgbClr val="515151"/>
                </a:solidFill>
                <a:effectLst/>
                <a:uLnTx/>
                <a:uFillTx/>
                <a:latin typeface="Arial"/>
                <a:cs typeface="Arial"/>
              </a:rPr>
              <a:t>Outlines </a:t>
            </a:r>
            <a:r>
              <a:rPr kumimoji="0" lang="en-US" b="0" i="0" u="none" strike="noStrike" kern="1200" cap="none" spc="0" normalizeH="0" baseline="0" noProof="0" dirty="0">
                <a:ln>
                  <a:noFill/>
                </a:ln>
                <a:solidFill>
                  <a:schemeClr val="accent4"/>
                </a:solidFill>
                <a:effectLst/>
                <a:uLnTx/>
                <a:uFillTx/>
                <a:latin typeface="Arial"/>
                <a:cs typeface="Arial"/>
              </a:rPr>
              <a:t>supervision requirements </a:t>
            </a:r>
            <a:r>
              <a:rPr kumimoji="0" lang="en-US" b="0" i="0" u="none" strike="noStrike" kern="1200" cap="none" spc="0" normalizeH="0" baseline="0" noProof="0" dirty="0">
                <a:ln>
                  <a:noFill/>
                </a:ln>
                <a:solidFill>
                  <a:srgbClr val="515151"/>
                </a:solidFill>
                <a:effectLst/>
                <a:uLnTx/>
                <a:uFillTx/>
                <a:latin typeface="Arial"/>
                <a:cs typeface="Arial"/>
              </a:rPr>
              <a:t>for Medicare, Medicaid, Tricare, and United Healthcare for Evaluation and Management services, procedures, operative cases, diagnostic radiology, diagnostic </a:t>
            </a:r>
            <a:r>
              <a:rPr lang="en-US" dirty="0">
                <a:solidFill>
                  <a:srgbClr val="515151"/>
                </a:solidFill>
                <a:latin typeface="Arial"/>
                <a:cs typeface="Arial"/>
              </a:rPr>
              <a:t>t</a:t>
            </a:r>
            <a:r>
              <a:rPr kumimoji="0" lang="en-US" b="0" i="0" u="none" strike="noStrike" kern="1200" cap="none" spc="0" normalizeH="0" baseline="0" noProof="0" dirty="0">
                <a:ln>
                  <a:noFill/>
                </a:ln>
                <a:solidFill>
                  <a:srgbClr val="515151"/>
                </a:solidFill>
                <a:effectLst/>
                <a:uLnTx/>
                <a:uFillTx/>
                <a:latin typeface="Arial"/>
                <a:cs typeface="Arial"/>
              </a:rPr>
              <a:t>ests, anesthesia services, and student </a:t>
            </a:r>
            <a:r>
              <a:rPr lang="en-US" dirty="0">
                <a:solidFill>
                  <a:srgbClr val="515151"/>
                </a:solidFill>
                <a:latin typeface="Arial"/>
                <a:cs typeface="Arial"/>
              </a:rPr>
              <a:t>services</a:t>
            </a:r>
          </a:p>
          <a:p>
            <a:pPr marL="342900" marR="0" lvl="0" indent="-342900" algn="l" defTabSz="914400">
              <a:lnSpc>
                <a:spcPct val="100000"/>
              </a:lnSpc>
              <a:spcBef>
                <a:spcPts val="600"/>
              </a:spcBef>
              <a:spcAft>
                <a:spcPts val="600"/>
              </a:spcAft>
              <a:buClr>
                <a:srgbClr val="F52CA8"/>
              </a:buClr>
              <a:buSzTx/>
              <a:buFont typeface="Wingdings" panose="05000000000000000000" pitchFamily="2" charset="2"/>
              <a:buChar char="v"/>
              <a:tabLst/>
              <a:defRPr/>
            </a:pPr>
            <a:r>
              <a:rPr lang="en-US" dirty="0">
                <a:solidFill>
                  <a:srgbClr val="515151"/>
                </a:solidFill>
                <a:latin typeface="Arial"/>
                <a:cs typeface="Arial"/>
              </a:rPr>
              <a:t>Addresses</a:t>
            </a:r>
            <a:r>
              <a:rPr kumimoji="0" lang="en-US" b="0" i="0" u="none" strike="noStrike" kern="1200" cap="none" spc="0" normalizeH="0" baseline="0" noProof="0" dirty="0">
                <a:ln>
                  <a:noFill/>
                </a:ln>
                <a:solidFill>
                  <a:srgbClr val="515151"/>
                </a:solidFill>
                <a:effectLst/>
                <a:uLnTx/>
                <a:uFillTx/>
                <a:latin typeface="Arial"/>
                <a:cs typeface="Arial"/>
              </a:rPr>
              <a:t> Telehealth TP supervision requirement current to date</a:t>
            </a:r>
            <a:endParaRPr lang="en-US" dirty="0"/>
          </a:p>
          <a:p>
            <a:pPr marL="342900" marR="0" lvl="0" indent="-342900" algn="l" defTabSz="914400" rtl="0" eaLnBrk="1" fontAlgn="auto" latinLnBrk="0" hangingPunct="1">
              <a:lnSpc>
                <a:spcPct val="100000"/>
              </a:lnSpc>
              <a:spcBef>
                <a:spcPts val="600"/>
              </a:spcBef>
              <a:spcAft>
                <a:spcPts val="600"/>
              </a:spcAft>
              <a:buClr>
                <a:srgbClr val="F52CA8"/>
              </a:buClr>
              <a:buSzTx/>
              <a:buFont typeface="Wingdings" panose="05000000000000000000" pitchFamily="2" charset="2"/>
              <a:buChar char="v"/>
              <a:tabLst/>
              <a:defRPr/>
            </a:pPr>
            <a:endParaRPr lang="en-US" sz="2900" b="0" i="0" u="none" strike="noStrike" kern="1200" cap="none" spc="0" normalizeH="0" baseline="0" noProof="0" dirty="0">
              <a:ln>
                <a:noFill/>
              </a:ln>
              <a:solidFill>
                <a:srgbClr val="656565"/>
              </a:solidFill>
              <a:effectLst/>
              <a:uLnTx/>
              <a:uFillTx/>
              <a:latin typeface="Arial" panose="020B0604020202020204"/>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515151"/>
              </a:solidFill>
              <a:effectLst/>
              <a:uLnTx/>
              <a:uFillTx/>
              <a:latin typeface="Arial" panose="020B0604020202020204"/>
              <a:ea typeface="+mn-ea"/>
              <a:cs typeface="+mn-cs"/>
            </a:endParaRPr>
          </a:p>
        </p:txBody>
      </p:sp>
      <p:cxnSp>
        <p:nvCxnSpPr>
          <p:cNvPr id="11" name="Straight Connector 10">
            <a:extLst>
              <a:ext uri="{FF2B5EF4-FFF2-40B4-BE49-F238E27FC236}">
                <a16:creationId xmlns:a16="http://schemas.microsoft.com/office/drawing/2014/main" id="{E3C29932-C153-F771-060D-425C4A99ED35}"/>
              </a:ext>
            </a:extLst>
          </p:cNvPr>
          <p:cNvCxnSpPr>
            <a:cxnSpLocks/>
          </p:cNvCxnSpPr>
          <p:nvPr/>
        </p:nvCxnSpPr>
        <p:spPr>
          <a:xfrm>
            <a:off x="2912882" y="2791663"/>
            <a:ext cx="0" cy="2834640"/>
          </a:xfrm>
          <a:prstGeom prst="line">
            <a:avLst/>
          </a:prstGeom>
          <a:ln>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22" name="Isosceles Triangle 21">
            <a:extLst>
              <a:ext uri="{FF2B5EF4-FFF2-40B4-BE49-F238E27FC236}">
                <a16:creationId xmlns:a16="http://schemas.microsoft.com/office/drawing/2014/main" id="{312FFBED-A382-4881-D41D-F5EE10617144}"/>
              </a:ext>
            </a:extLst>
          </p:cNvPr>
          <p:cNvSpPr/>
          <p:nvPr/>
        </p:nvSpPr>
        <p:spPr bwMode="auto">
          <a:xfrm>
            <a:off x="247119" y="3063304"/>
            <a:ext cx="274320" cy="274320"/>
          </a:xfrm>
          <a:prstGeom prst="triangle">
            <a:avLst>
              <a:gd name="adj" fmla="val 100000"/>
            </a:avLst>
          </a:prstGeom>
          <a:solidFill>
            <a:schemeClr val="accent4"/>
          </a:solidFill>
          <a:ln>
            <a:noFill/>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Arrow: Right 22">
            <a:extLst>
              <a:ext uri="{FF2B5EF4-FFF2-40B4-BE49-F238E27FC236}">
                <a16:creationId xmlns:a16="http://schemas.microsoft.com/office/drawing/2014/main" id="{C45C653E-1EEC-8110-16AE-64EBA5C6C185}"/>
              </a:ext>
            </a:extLst>
          </p:cNvPr>
          <p:cNvSpPr/>
          <p:nvPr/>
        </p:nvSpPr>
        <p:spPr bwMode="auto">
          <a:xfrm>
            <a:off x="212195" y="2962212"/>
            <a:ext cx="2606757" cy="2266176"/>
          </a:xfrm>
          <a:prstGeom prst="rightArrow">
            <a:avLst/>
          </a:prstGeom>
          <a:solidFill>
            <a:schemeClr val="accent4"/>
          </a:solidFill>
          <a:ln>
            <a:noFill/>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a:ea typeface="+mn-ea"/>
                <a:cs typeface="+mn-cs"/>
              </a:rPr>
              <a:t>Highlights</a:t>
            </a:r>
          </a:p>
        </p:txBody>
      </p:sp>
      <p:pic>
        <p:nvPicPr>
          <p:cNvPr id="72" name="Picture 71">
            <a:extLst>
              <a:ext uri="{FF2B5EF4-FFF2-40B4-BE49-F238E27FC236}">
                <a16:creationId xmlns:a16="http://schemas.microsoft.com/office/drawing/2014/main" id="{82AEF7DA-8DFB-D6FC-F885-03EBB45598E5}"/>
              </a:ext>
            </a:extLst>
          </p:cNvPr>
          <p:cNvPicPr>
            <a:picLocks noChangeAspect="1"/>
          </p:cNvPicPr>
          <p:nvPr/>
        </p:nvPicPr>
        <p:blipFill>
          <a:blip r:embed="rId7">
            <a:clrChange>
              <a:clrFrom>
                <a:srgbClr val="1F1F1F"/>
              </a:clrFrom>
              <a:clrTo>
                <a:srgbClr val="1F1F1F">
                  <a:alpha val="0"/>
                </a:srgbClr>
              </a:clrTo>
            </a:clrChange>
          </a:blip>
          <a:stretch>
            <a:fillRect/>
          </a:stretch>
        </p:blipFill>
        <p:spPr>
          <a:xfrm>
            <a:off x="793539" y="1718118"/>
            <a:ext cx="599530" cy="723900"/>
          </a:xfrm>
          <a:prstGeom prst="rect">
            <a:avLst/>
          </a:prstGeom>
        </p:spPr>
      </p:pic>
      <p:graphicFrame>
        <p:nvGraphicFramePr>
          <p:cNvPr id="4" name="Chart 3">
            <a:extLst>
              <a:ext uri="{FF2B5EF4-FFF2-40B4-BE49-F238E27FC236}">
                <a16:creationId xmlns:a16="http://schemas.microsoft.com/office/drawing/2014/main" id="{7019F72B-E956-A132-DC58-6D7B1556BBAB}"/>
              </a:ext>
            </a:extLst>
          </p:cNvPr>
          <p:cNvGraphicFramePr/>
          <p:nvPr/>
        </p:nvGraphicFramePr>
        <p:xfrm>
          <a:off x="5748950" y="5720272"/>
          <a:ext cx="1412341" cy="1032010"/>
        </p:xfrm>
        <a:graphic>
          <a:graphicData uri="http://schemas.openxmlformats.org/drawingml/2006/chart">
            <c:chart xmlns:c="http://schemas.openxmlformats.org/drawingml/2006/chart" xmlns:r="http://schemas.openxmlformats.org/officeDocument/2006/relationships" r:id="rId8"/>
          </a:graphicData>
        </a:graphic>
      </p:graphicFrame>
      <p:pic>
        <p:nvPicPr>
          <p:cNvPr id="15" name="Picture 14" descr="A blue and pink cross on a building&#10;&#10;Description automatically generated">
            <a:extLst>
              <a:ext uri="{FF2B5EF4-FFF2-40B4-BE49-F238E27FC236}">
                <a16:creationId xmlns:a16="http://schemas.microsoft.com/office/drawing/2014/main" id="{EDBC4FD2-0EB5-6F7D-5CC2-F768AF207F1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23628" y="5757606"/>
            <a:ext cx="886879" cy="886879"/>
          </a:xfrm>
          <a:prstGeom prst="rect">
            <a:avLst/>
          </a:prstGeom>
        </p:spPr>
      </p:pic>
      <p:sp>
        <p:nvSpPr>
          <p:cNvPr id="16" name="Oval 15">
            <a:extLst>
              <a:ext uri="{FF2B5EF4-FFF2-40B4-BE49-F238E27FC236}">
                <a16:creationId xmlns:a16="http://schemas.microsoft.com/office/drawing/2014/main" id="{3306075F-E633-DB79-4670-E9F3DB22BDBB}"/>
              </a:ext>
            </a:extLst>
          </p:cNvPr>
          <p:cNvSpPr/>
          <p:nvPr/>
        </p:nvSpPr>
        <p:spPr bwMode="auto">
          <a:xfrm>
            <a:off x="5985054" y="5792152"/>
            <a:ext cx="942351" cy="886879"/>
          </a:xfrm>
          <a:prstGeom prst="ellipse">
            <a:avLst/>
          </a:prstGeom>
          <a:noFill/>
          <a:ln w="57150">
            <a:solidFill>
              <a:schemeClr val="accent1"/>
            </a:solidFill>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4" name="Picture 13" descr="A red circle with white stars on it&#10;&#10;Description automatically generated">
            <a:extLst>
              <a:ext uri="{FF2B5EF4-FFF2-40B4-BE49-F238E27FC236}">
                <a16:creationId xmlns:a16="http://schemas.microsoft.com/office/drawing/2014/main" id="{8AF42508-B7BE-77F9-3EFE-7FC13C7D46AA}"/>
              </a:ext>
            </a:extLst>
          </p:cNvPr>
          <p:cNvPicPr>
            <a:picLocks noChangeAspect="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304872" y="82033"/>
            <a:ext cx="1195752" cy="1195752"/>
          </a:xfrm>
          <a:prstGeom prst="rect">
            <a:avLst/>
          </a:prstGeom>
        </p:spPr>
      </p:pic>
      <p:pic>
        <p:nvPicPr>
          <p:cNvPr id="17" name="Picture 16" descr="A red circle with white stars on it&#10;&#10;Description automatically generated">
            <a:extLst>
              <a:ext uri="{FF2B5EF4-FFF2-40B4-BE49-F238E27FC236}">
                <a16:creationId xmlns:a16="http://schemas.microsoft.com/office/drawing/2014/main" id="{1FEAFCC3-A9DD-5F57-3070-19A74C5D9FF3}"/>
              </a:ext>
            </a:extLst>
          </p:cNvPr>
          <p:cNvPicPr>
            <a:picLocks noChangeAspect="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10779622" y="82032"/>
            <a:ext cx="1163601" cy="1163601"/>
          </a:xfrm>
          <a:prstGeom prst="rect">
            <a:avLst/>
          </a:prstGeom>
        </p:spPr>
      </p:pic>
    </p:spTree>
    <p:custDataLst>
      <p:tags r:id="rId1"/>
    </p:custDataLst>
    <p:extLst>
      <p:ext uri="{BB962C8B-B14F-4D97-AF65-F5344CB8AC3E}">
        <p14:creationId xmlns:p14="http://schemas.microsoft.com/office/powerpoint/2010/main" val="41572761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Medicare &amp; Tricare E/M Services</a:t>
            </a:r>
          </a:p>
        </p:txBody>
      </p:sp>
      <p:sp>
        <p:nvSpPr>
          <p:cNvPr id="3" name="Slide Number Placeholder 2"/>
          <p:cNvSpPr>
            <a:spLocks noGrp="1"/>
          </p:cNvSpPr>
          <p:nvPr>
            <p:ph type="sldNum" sz="quarter" idx="4294967295"/>
          </p:nvPr>
        </p:nvSpPr>
        <p:spPr>
          <a:xfrm>
            <a:off x="254793" y="6460346"/>
            <a:ext cx="423863" cy="209550"/>
          </a:xfrm>
        </p:spPr>
        <p:txBody>
          <a:bodyPr/>
          <a:lstStyle/>
          <a:p>
            <a:pPr lvl="8"/>
            <a:fld id="{63DCA5C9-2E11-4C67-86EB-AE1DE127DC64}" type="slidenum">
              <a:rPr lang="en-US" smtClean="0"/>
              <a:pPr lvl="8"/>
              <a:t>25</a:t>
            </a:fld>
            <a:endParaRPr lang="en-US"/>
          </a:p>
        </p:txBody>
      </p:sp>
    </p:spTree>
    <p:custDataLst>
      <p:tags r:id="rId1"/>
    </p:custDataLst>
    <p:extLst>
      <p:ext uri="{BB962C8B-B14F-4D97-AF65-F5344CB8AC3E}">
        <p14:creationId xmlns:p14="http://schemas.microsoft.com/office/powerpoint/2010/main" val="2552552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l="60000" t="43333" r="23125" b="20000"/>
          <a:stretch/>
        </p:blipFill>
        <p:spPr bwMode="auto">
          <a:xfrm rot="1621098">
            <a:off x="10683032" y="136725"/>
            <a:ext cx="852172" cy="1041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p:cNvSpPr>
            <a:spLocks noGrp="1"/>
          </p:cNvSpPr>
          <p:nvPr>
            <p:ph sz="quarter" idx="12"/>
          </p:nvPr>
        </p:nvSpPr>
        <p:spPr>
          <a:xfrm>
            <a:off x="466724" y="1394464"/>
            <a:ext cx="13320417" cy="4676776"/>
          </a:xfrm>
        </p:spPr>
        <p:txBody>
          <a:bodyPr/>
          <a:lstStyle/>
          <a:p>
            <a:pPr marL="285750" lvl="0" indent="-285750">
              <a:spcAft>
                <a:spcPts val="1200"/>
              </a:spcAft>
              <a:buClr>
                <a:schemeClr val="accent2"/>
              </a:buClr>
              <a:buFont typeface="Arial" panose="020B0604020202020204" pitchFamily="34" charset="0"/>
              <a:buChar char="•"/>
            </a:pPr>
            <a:r>
              <a:rPr lang="en-US" dirty="0"/>
              <a:t>Residents and fellows enrolled in a Graduate Medical Education (GME) approved program provide services paid through Part A to the hospital. </a:t>
            </a:r>
          </a:p>
          <a:p>
            <a:pPr marL="285750" lvl="0" indent="-285750">
              <a:spcAft>
                <a:spcPts val="1200"/>
              </a:spcAft>
              <a:buClr>
                <a:schemeClr val="accent2"/>
              </a:buClr>
              <a:buFont typeface="Arial" panose="020B0604020202020204" pitchFamily="34" charset="0"/>
              <a:buChar char="•"/>
            </a:pPr>
            <a:r>
              <a:rPr lang="en-US" dirty="0"/>
              <a:t>Teaching Physicians (TP) can be paid through Medicare Part B, when the Teaching Physician </a:t>
            </a:r>
            <a:r>
              <a:rPr lang="en-US" dirty="0">
                <a:solidFill>
                  <a:schemeClr val="accent2"/>
                </a:solidFill>
              </a:rPr>
              <a:t>participates and documents </a:t>
            </a:r>
            <a:r>
              <a:rPr lang="en-US" dirty="0"/>
              <a:t>their involvement in the resident/fellow service. </a:t>
            </a:r>
          </a:p>
          <a:p>
            <a:pPr lvl="1">
              <a:spcAft>
                <a:spcPts val="1200"/>
              </a:spcAft>
              <a:buClr>
                <a:schemeClr val="accent2"/>
              </a:buClr>
            </a:pPr>
            <a:r>
              <a:rPr lang="en-US" dirty="0"/>
              <a:t>3 Things Teaching Physicians can do to avoid refunds and penalties at Academic Medical Centers:</a:t>
            </a:r>
          </a:p>
          <a:p>
            <a:pPr lvl="0">
              <a:spcAft>
                <a:spcPts val="1200"/>
              </a:spcAft>
              <a:buClr>
                <a:schemeClr val="accent2"/>
              </a:buClr>
            </a:pPr>
            <a:endParaRPr lang="en-US" dirty="0"/>
          </a:p>
          <a:p>
            <a:pPr lvl="0">
              <a:spcAft>
                <a:spcPts val="0"/>
              </a:spcAft>
              <a:defRPr/>
            </a:pPr>
            <a:r>
              <a:rPr lang="en-US" dirty="0"/>
              <a:t> </a:t>
            </a:r>
          </a:p>
          <a:p>
            <a:pPr lvl="0">
              <a:spcAft>
                <a:spcPts val="1200"/>
              </a:spcAft>
              <a:buClr>
                <a:schemeClr val="accent2"/>
              </a:buClr>
            </a:pPr>
            <a:endParaRPr lang="en-US" dirty="0"/>
          </a:p>
          <a:p>
            <a:pPr marL="1587" lvl="2" indent="0">
              <a:spcAft>
                <a:spcPts val="1200"/>
              </a:spcAft>
              <a:buNone/>
            </a:pPr>
            <a:endParaRPr lang="en-US" sz="1800" dirty="0"/>
          </a:p>
        </p:txBody>
      </p:sp>
      <p:sp>
        <p:nvSpPr>
          <p:cNvPr id="5" name="Title 4"/>
          <p:cNvSpPr>
            <a:spLocks noGrp="1"/>
          </p:cNvSpPr>
          <p:nvPr>
            <p:ph type="title"/>
          </p:nvPr>
        </p:nvSpPr>
        <p:spPr/>
        <p:txBody>
          <a:bodyPr/>
          <a:lstStyle/>
          <a:p>
            <a:r>
              <a:rPr lang="en-US"/>
              <a:t>Teaching Physicians must participate and document their involvement to receive payment from Medicare </a:t>
            </a:r>
          </a:p>
        </p:txBody>
      </p:sp>
      <p:sp>
        <p:nvSpPr>
          <p:cNvPr id="2" name="Slide Number Placeholder 1"/>
          <p:cNvSpPr>
            <a:spLocks noGrp="1"/>
          </p:cNvSpPr>
          <p:nvPr>
            <p:ph type="sldNum" sz="quarter" idx="11"/>
          </p:nvPr>
        </p:nvSpPr>
        <p:spPr/>
        <p:txBody>
          <a:bodyPr/>
          <a:lstStyle/>
          <a:p>
            <a:pPr lvl="8"/>
            <a:fld id="{63DCA5C9-2E11-4C67-86EB-AE1DE127DC64}" type="slidenum">
              <a:rPr lang="en-US" smtClean="0"/>
              <a:pPr lvl="8"/>
              <a:t>26</a:t>
            </a:fld>
            <a:endParaRPr lang="en-US"/>
          </a:p>
        </p:txBody>
      </p:sp>
      <p:sp>
        <p:nvSpPr>
          <p:cNvPr id="6" name="TextBox 5"/>
          <p:cNvSpPr txBox="1"/>
          <p:nvPr/>
        </p:nvSpPr>
        <p:spPr>
          <a:xfrm>
            <a:off x="8523515" y="3847085"/>
            <a:ext cx="3083609" cy="1356126"/>
          </a:xfrm>
          <a:prstGeom prst="rect">
            <a:avLst/>
          </a:prstGeom>
          <a:noFill/>
        </p:spPr>
        <p:txBody>
          <a:bodyPr wrap="square" lIns="0" tIns="73152" rIns="0" bIns="0" rtlCol="0">
            <a:noAutofit/>
          </a:bodyPr>
          <a:lstStyle/>
          <a:p>
            <a:pPr marL="1587" lvl="2" indent="0">
              <a:spcBef>
                <a:spcPts val="1200"/>
              </a:spcBef>
              <a:spcAft>
                <a:spcPts val="1200"/>
              </a:spcAft>
              <a:buNone/>
            </a:pPr>
            <a:r>
              <a:rPr lang="en-US" sz="1600">
                <a:solidFill>
                  <a:schemeClr val="accent4"/>
                </a:solidFill>
              </a:rPr>
              <a:t>UNC Health follows Medicare guidelines for Medicare Advantage Plans and Tricare.</a:t>
            </a:r>
          </a:p>
        </p:txBody>
      </p:sp>
      <p:pic>
        <p:nvPicPr>
          <p:cNvPr id="7" name="Picture 6" descr="Legislators Vote for Governance Changes in UNC Health Care System, Look ..."/>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401562" y="7579076"/>
            <a:ext cx="2944796" cy="1962615"/>
          </a:xfrm>
          <a:prstGeom prst="rect">
            <a:avLst/>
          </a:prstGeom>
        </p:spPr>
      </p:pic>
      <p:sp>
        <p:nvSpPr>
          <p:cNvPr id="9" name="Rounded Rectangle 8"/>
          <p:cNvSpPr/>
          <p:nvPr/>
        </p:nvSpPr>
        <p:spPr bwMode="auto">
          <a:xfrm>
            <a:off x="678921" y="3298371"/>
            <a:ext cx="7006393" cy="875182"/>
          </a:xfrm>
          <a:prstGeom prst="roundRect">
            <a:avLst/>
          </a:prstGeom>
          <a:solidFill>
            <a:schemeClr val="accent2"/>
          </a:solidFill>
          <a:ln>
            <a:noFill/>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endParaRPr lang="en-US" sz="1600">
              <a:solidFill>
                <a:schemeClr val="tx2"/>
              </a:solidFill>
            </a:endParaRPr>
          </a:p>
        </p:txBody>
      </p:sp>
      <p:sp>
        <p:nvSpPr>
          <p:cNvPr id="10" name="TextBox 9"/>
          <p:cNvSpPr txBox="1"/>
          <p:nvPr/>
        </p:nvSpPr>
        <p:spPr>
          <a:xfrm>
            <a:off x="891117" y="3338633"/>
            <a:ext cx="6685340" cy="794658"/>
          </a:xfrm>
          <a:prstGeom prst="rect">
            <a:avLst/>
          </a:prstGeom>
          <a:noFill/>
        </p:spPr>
        <p:txBody>
          <a:bodyPr wrap="square" lIns="0" tIns="73152" rIns="0" bIns="0" rtlCol="0">
            <a:normAutofit lnSpcReduction="10000"/>
          </a:bodyPr>
          <a:lstStyle/>
          <a:p>
            <a:r>
              <a:rPr lang="en-US" sz="1600" dirty="0">
                <a:solidFill>
                  <a:schemeClr val="bg1"/>
                </a:solidFill>
              </a:rPr>
              <a:t>Ensure your participation in the critical or key portions of the service performed and in the management of the patient is </a:t>
            </a:r>
            <a:r>
              <a:rPr lang="en-US" sz="1600" b="1" dirty="0">
                <a:solidFill>
                  <a:schemeClr val="bg1"/>
                </a:solidFill>
              </a:rPr>
              <a:t>documented </a:t>
            </a:r>
            <a:r>
              <a:rPr lang="en-US" sz="1600" dirty="0">
                <a:solidFill>
                  <a:schemeClr val="bg1"/>
                </a:solidFill>
              </a:rPr>
              <a:t>in the medical record.</a:t>
            </a:r>
          </a:p>
          <a:p>
            <a:pPr algn="l"/>
            <a:endParaRPr lang="en-US" sz="1600" dirty="0">
              <a:solidFill>
                <a:schemeClr val="bg1"/>
              </a:solidFill>
            </a:endParaRPr>
          </a:p>
        </p:txBody>
      </p:sp>
      <p:sp>
        <p:nvSpPr>
          <p:cNvPr id="12" name="Rounded Rectangle 11"/>
          <p:cNvSpPr/>
          <p:nvPr/>
        </p:nvSpPr>
        <p:spPr bwMode="auto">
          <a:xfrm>
            <a:off x="678921" y="4328029"/>
            <a:ext cx="7006393" cy="875182"/>
          </a:xfrm>
          <a:prstGeom prst="roundRect">
            <a:avLst/>
          </a:prstGeom>
          <a:solidFill>
            <a:schemeClr val="accent2"/>
          </a:solidFill>
          <a:ln>
            <a:noFill/>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endParaRPr lang="en-US" sz="1600">
              <a:solidFill>
                <a:schemeClr val="tx2"/>
              </a:solidFill>
            </a:endParaRPr>
          </a:p>
        </p:txBody>
      </p:sp>
      <p:sp>
        <p:nvSpPr>
          <p:cNvPr id="13" name="TextBox 12"/>
          <p:cNvSpPr txBox="1"/>
          <p:nvPr/>
        </p:nvSpPr>
        <p:spPr>
          <a:xfrm>
            <a:off x="897352" y="4336708"/>
            <a:ext cx="6601778" cy="794658"/>
          </a:xfrm>
          <a:prstGeom prst="rect">
            <a:avLst/>
          </a:prstGeom>
          <a:noFill/>
        </p:spPr>
        <p:txBody>
          <a:bodyPr wrap="square" lIns="0" tIns="73152" rIns="0" bIns="0" rtlCol="0">
            <a:normAutofit/>
          </a:bodyPr>
          <a:lstStyle/>
          <a:p>
            <a:pPr lvl="0"/>
            <a:endParaRPr lang="en-US" sz="1600" dirty="0">
              <a:solidFill>
                <a:schemeClr val="bg1"/>
              </a:solidFill>
            </a:endParaRPr>
          </a:p>
          <a:p>
            <a:pPr lvl="0"/>
            <a:r>
              <a:rPr lang="en-US" sz="1600" dirty="0">
                <a:solidFill>
                  <a:schemeClr val="bg1"/>
                </a:solidFill>
              </a:rPr>
              <a:t>Choose the attestation that reflects how you participated in the service.</a:t>
            </a:r>
          </a:p>
        </p:txBody>
      </p:sp>
      <p:sp>
        <p:nvSpPr>
          <p:cNvPr id="15" name="Rounded Rectangle 14"/>
          <p:cNvSpPr/>
          <p:nvPr/>
        </p:nvSpPr>
        <p:spPr bwMode="auto">
          <a:xfrm>
            <a:off x="678921" y="5444805"/>
            <a:ext cx="7006393" cy="875182"/>
          </a:xfrm>
          <a:prstGeom prst="roundRect">
            <a:avLst/>
          </a:prstGeom>
          <a:solidFill>
            <a:schemeClr val="accent2"/>
          </a:solidFill>
          <a:ln>
            <a:noFill/>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endParaRPr lang="en-US" sz="1600">
              <a:solidFill>
                <a:schemeClr val="tx2"/>
              </a:solidFill>
            </a:endParaRPr>
          </a:p>
        </p:txBody>
      </p:sp>
      <p:sp>
        <p:nvSpPr>
          <p:cNvPr id="14" name="TextBox 13"/>
          <p:cNvSpPr txBox="1"/>
          <p:nvPr/>
        </p:nvSpPr>
        <p:spPr>
          <a:xfrm>
            <a:off x="891117" y="5606312"/>
            <a:ext cx="6827549" cy="794658"/>
          </a:xfrm>
          <a:prstGeom prst="rect">
            <a:avLst/>
          </a:prstGeom>
          <a:noFill/>
        </p:spPr>
        <p:txBody>
          <a:bodyPr wrap="square" lIns="0" tIns="73152" rIns="0" bIns="0" rtlCol="0">
            <a:normAutofit/>
          </a:bodyPr>
          <a:lstStyle/>
          <a:p>
            <a:r>
              <a:rPr lang="en-US" sz="1600" dirty="0">
                <a:solidFill>
                  <a:schemeClr val="bg1"/>
                </a:solidFill>
              </a:rPr>
              <a:t>Documentation in the note must support the service that is billed.</a:t>
            </a:r>
          </a:p>
          <a:p>
            <a:pPr lvl="0"/>
            <a:r>
              <a:rPr lang="en-US" sz="1600" dirty="0">
                <a:solidFill>
                  <a:schemeClr val="bg1"/>
                </a:solidFill>
              </a:rPr>
              <a:t> </a:t>
            </a:r>
          </a:p>
        </p:txBody>
      </p:sp>
      <p:sp>
        <p:nvSpPr>
          <p:cNvPr id="16" name="Oval 15"/>
          <p:cNvSpPr/>
          <p:nvPr/>
        </p:nvSpPr>
        <p:spPr bwMode="auto">
          <a:xfrm>
            <a:off x="536382" y="3151499"/>
            <a:ext cx="327932" cy="355239"/>
          </a:xfrm>
          <a:prstGeom prst="ellipse">
            <a:avLst/>
          </a:prstGeom>
          <a:solidFill>
            <a:schemeClr val="bg1"/>
          </a:solidFill>
          <a:ln>
            <a:solidFill>
              <a:schemeClr val="accent1"/>
            </a:solidFill>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600">
                <a:solidFill>
                  <a:schemeClr val="accent1"/>
                </a:solidFill>
              </a:rPr>
              <a:t>1</a:t>
            </a:r>
          </a:p>
        </p:txBody>
      </p:sp>
      <p:sp>
        <p:nvSpPr>
          <p:cNvPr id="17" name="Oval 16"/>
          <p:cNvSpPr/>
          <p:nvPr/>
        </p:nvSpPr>
        <p:spPr bwMode="auto">
          <a:xfrm>
            <a:off x="514955" y="4237527"/>
            <a:ext cx="327932" cy="355239"/>
          </a:xfrm>
          <a:prstGeom prst="ellipse">
            <a:avLst/>
          </a:prstGeom>
          <a:solidFill>
            <a:schemeClr val="bg1"/>
          </a:solidFill>
          <a:ln>
            <a:solidFill>
              <a:schemeClr val="accent1"/>
            </a:solidFill>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600">
                <a:solidFill>
                  <a:schemeClr val="accent1"/>
                </a:solidFill>
              </a:rPr>
              <a:t>2</a:t>
            </a:r>
          </a:p>
        </p:txBody>
      </p:sp>
      <p:sp>
        <p:nvSpPr>
          <p:cNvPr id="18" name="Oval 17"/>
          <p:cNvSpPr/>
          <p:nvPr/>
        </p:nvSpPr>
        <p:spPr bwMode="auto">
          <a:xfrm>
            <a:off x="555169" y="5295251"/>
            <a:ext cx="327932" cy="355239"/>
          </a:xfrm>
          <a:prstGeom prst="ellipse">
            <a:avLst/>
          </a:prstGeom>
          <a:solidFill>
            <a:schemeClr val="bg1"/>
          </a:solidFill>
          <a:ln>
            <a:solidFill>
              <a:schemeClr val="accent1"/>
            </a:solidFill>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600">
                <a:solidFill>
                  <a:schemeClr val="accent1"/>
                </a:solidFill>
              </a:rPr>
              <a:t>3</a:t>
            </a:r>
          </a:p>
        </p:txBody>
      </p:sp>
      <p:pic>
        <p:nvPicPr>
          <p:cNvPr id="19" name="Picture 18"/>
          <p:cNvPicPr>
            <a:picLocks noChangeAspect="1"/>
          </p:cNvPicPr>
          <p:nvPr/>
        </p:nvPicPr>
        <p:blipFill rotWithShape="1">
          <a:blip r:embed="rId6" cstate="hqprint">
            <a:duotone>
              <a:schemeClr val="accent4">
                <a:shade val="45000"/>
                <a:satMod val="135000"/>
              </a:schemeClr>
              <a:prstClr val="white"/>
            </a:duotone>
            <a:extLst>
              <a:ext uri="{28A0092B-C50C-407E-A947-70E740481C1C}">
                <a14:useLocalDpi xmlns:a14="http://schemas.microsoft.com/office/drawing/2010/main" val="0"/>
              </a:ext>
            </a:extLst>
          </a:blip>
          <a:srcRect l="35306" r="33674" b="22408"/>
          <a:stretch/>
        </p:blipFill>
        <p:spPr>
          <a:xfrm flipH="1">
            <a:off x="11321143" y="3744354"/>
            <a:ext cx="404132" cy="1010862"/>
          </a:xfrm>
          <a:prstGeom prst="rect">
            <a:avLst/>
          </a:prstGeom>
        </p:spPr>
      </p:pic>
    </p:spTree>
    <p:custDataLst>
      <p:tags r:id="rId1"/>
    </p:custDataLst>
    <p:extLst>
      <p:ext uri="{BB962C8B-B14F-4D97-AF65-F5344CB8AC3E}">
        <p14:creationId xmlns:p14="http://schemas.microsoft.com/office/powerpoint/2010/main" val="28545577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ECA2DBAD-B603-2C8F-08C3-54AB29D27AD4}"/>
              </a:ext>
            </a:extLst>
          </p:cNvPr>
          <p:cNvGraphicFramePr>
            <a:graphicFrameLocks noChangeAspect="1"/>
          </p:cNvGraphicFramePr>
          <p:nvPr>
            <p:custDataLst>
              <p:tags r:id="rId1"/>
            </p:custDataLst>
            <p:extLst>
              <p:ext uri="{D42A27DB-BD31-4B8C-83A1-F6EECF244321}">
                <p14:modId xmlns:p14="http://schemas.microsoft.com/office/powerpoint/2010/main" val="2267785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Content Placeholder 3"/>
          <p:cNvSpPr>
            <a:spLocks noGrp="1"/>
          </p:cNvSpPr>
          <p:nvPr>
            <p:ph sz="quarter" idx="12"/>
          </p:nvPr>
        </p:nvSpPr>
        <p:spPr>
          <a:xfrm>
            <a:off x="459581" y="1435986"/>
            <a:ext cx="5497513" cy="3608287"/>
          </a:xfrm>
          <a:ln w="28575">
            <a:solidFill>
              <a:schemeClr val="accent2"/>
            </a:solidFill>
          </a:ln>
        </p:spPr>
        <p:txBody>
          <a:bodyPr vert="horz" lIns="91440" tIns="73152" rIns="91440" bIns="0" rtlCol="0" anchor="t">
            <a:noAutofit/>
          </a:bodyPr>
          <a:lstStyle/>
          <a:p>
            <a:pPr>
              <a:spcAft>
                <a:spcPts val="600"/>
              </a:spcAft>
            </a:pPr>
            <a:r>
              <a:rPr lang="en-US" b="1" dirty="0">
                <a:solidFill>
                  <a:schemeClr val="accent2"/>
                </a:solidFill>
                <a:cs typeface="Arial"/>
              </a:rPr>
              <a:t>E/M: </a:t>
            </a:r>
            <a:r>
              <a:rPr lang="en-US" dirty="0">
                <a:cs typeface="Arial"/>
              </a:rPr>
              <a:t>The TP must </a:t>
            </a:r>
            <a:r>
              <a:rPr lang="en-US" b="1" i="1" u="sng" dirty="0">
                <a:cs typeface="Arial"/>
              </a:rPr>
              <a:t>perform the service or be physically present</a:t>
            </a:r>
            <a:r>
              <a:rPr lang="en-US" dirty="0">
                <a:cs typeface="Arial"/>
              </a:rPr>
              <a:t> during the key or critical portions of the service and participate in the management of the patient when the services are performed by the resident.</a:t>
            </a:r>
          </a:p>
          <a:p>
            <a:pPr>
              <a:spcAft>
                <a:spcPts val="600"/>
              </a:spcAft>
            </a:pPr>
            <a:endParaRPr lang="en-US" dirty="0">
              <a:cs typeface="Arial"/>
            </a:endParaRPr>
          </a:p>
          <a:p>
            <a:pPr>
              <a:spcAft>
                <a:spcPts val="600"/>
              </a:spcAft>
            </a:pPr>
            <a:endParaRPr lang="en-US" dirty="0">
              <a:cs typeface="Arial"/>
            </a:endParaRPr>
          </a:p>
          <a:p>
            <a:pPr>
              <a:spcAft>
                <a:spcPts val="600"/>
              </a:spcAft>
            </a:pPr>
            <a:endParaRPr lang="en-US" dirty="0">
              <a:cs typeface="Arial"/>
            </a:endParaRPr>
          </a:p>
          <a:p>
            <a:pPr>
              <a:spcAft>
                <a:spcPts val="600"/>
              </a:spcAft>
            </a:pPr>
            <a:endParaRPr lang="en-US" dirty="0">
              <a:cs typeface="Arial"/>
            </a:endParaRPr>
          </a:p>
          <a:p>
            <a:pPr>
              <a:spcAft>
                <a:spcPts val="600"/>
              </a:spcAft>
            </a:pPr>
            <a:endParaRPr lang="en-US" dirty="0">
              <a:cs typeface="Arial"/>
            </a:endParaRPr>
          </a:p>
          <a:p>
            <a:pPr>
              <a:spcAft>
                <a:spcPts val="600"/>
              </a:spcAft>
            </a:pPr>
            <a:endParaRPr lang="en-US" dirty="0">
              <a:cs typeface="Arial"/>
            </a:endParaRPr>
          </a:p>
          <a:p>
            <a:pPr>
              <a:spcAft>
                <a:spcPts val="0"/>
              </a:spcAft>
            </a:pPr>
            <a:r>
              <a:rPr lang="en-US" b="1" dirty="0">
                <a:solidFill>
                  <a:schemeClr val="accent2"/>
                </a:solidFill>
                <a:cs typeface="Arial"/>
              </a:rPr>
              <a:t>Documentation Requirements:</a:t>
            </a:r>
            <a:r>
              <a:rPr lang="en-US" dirty="0">
                <a:cs typeface="Arial"/>
              </a:rPr>
              <a:t> Indicate TP presence and directly involved in management of the patient.</a:t>
            </a:r>
          </a:p>
          <a:p>
            <a:pPr>
              <a:spcAft>
                <a:spcPts val="600"/>
              </a:spcAft>
            </a:pPr>
            <a:endParaRPr lang="en-US" dirty="0">
              <a:cs typeface="Arial"/>
            </a:endParaRPr>
          </a:p>
          <a:p>
            <a:endParaRPr lang="en-US" dirty="0"/>
          </a:p>
        </p:txBody>
      </p:sp>
      <p:sp>
        <p:nvSpPr>
          <p:cNvPr id="2" name="Content Placeholder 1"/>
          <p:cNvSpPr>
            <a:spLocks noGrp="1"/>
          </p:cNvSpPr>
          <p:nvPr>
            <p:ph sz="quarter" idx="13"/>
          </p:nvPr>
        </p:nvSpPr>
        <p:spPr>
          <a:xfrm>
            <a:off x="6203021" y="1435987"/>
            <a:ext cx="5497513" cy="3608286"/>
          </a:xfrm>
          <a:ln w="28575">
            <a:solidFill>
              <a:schemeClr val="accent2"/>
            </a:solidFill>
          </a:ln>
        </p:spPr>
        <p:txBody>
          <a:bodyPr vert="horz" lIns="91440" tIns="73152" rIns="91440" bIns="0" rtlCol="0" anchor="t">
            <a:noAutofit/>
          </a:bodyPr>
          <a:lstStyle/>
          <a:p>
            <a:pPr>
              <a:spcBef>
                <a:spcPts val="600"/>
              </a:spcBef>
              <a:spcAft>
                <a:spcPts val="0"/>
              </a:spcAft>
              <a:buClr>
                <a:srgbClr val="99CCFF"/>
              </a:buClr>
              <a:buSzPct val="100000"/>
              <a:defRPr/>
            </a:pPr>
            <a:r>
              <a:rPr lang="en-US" b="1" dirty="0">
                <a:solidFill>
                  <a:schemeClr val="accent2"/>
                </a:solidFill>
                <a:cs typeface="Arial"/>
              </a:rPr>
              <a:t>Time-based services: </a:t>
            </a:r>
            <a:r>
              <a:rPr lang="en-US" dirty="0">
                <a:cs typeface="Arial"/>
              </a:rPr>
              <a:t>For all time-based services (psychotherapy or E/M based on time) </a:t>
            </a:r>
            <a:r>
              <a:rPr lang="en-US" b="1" u="sng" dirty="0">
                <a:cs typeface="Arial"/>
              </a:rPr>
              <a:t>only the teaching physician time is billable</a:t>
            </a:r>
            <a:r>
              <a:rPr lang="en-US" b="1" dirty="0">
                <a:cs typeface="Arial"/>
              </a:rPr>
              <a:t> </a:t>
            </a:r>
            <a:r>
              <a:rPr lang="en-US" dirty="0">
                <a:cs typeface="Arial"/>
              </a:rPr>
              <a:t>(TP must be present for the time billed).  </a:t>
            </a:r>
            <a:endParaRPr lang="en-US" dirty="0">
              <a:solidFill>
                <a:srgbClr val="515151"/>
              </a:solidFill>
              <a:cs typeface="Arial"/>
            </a:endParaRPr>
          </a:p>
          <a:p>
            <a:pPr>
              <a:spcBef>
                <a:spcPts val="600"/>
              </a:spcBef>
              <a:spcAft>
                <a:spcPts val="0"/>
              </a:spcAft>
              <a:defRPr/>
            </a:pPr>
            <a:endParaRPr lang="en-US" dirty="0">
              <a:solidFill>
                <a:srgbClr val="515151"/>
              </a:solidFill>
              <a:cs typeface="Arial"/>
            </a:endParaRPr>
          </a:p>
          <a:p>
            <a:pPr>
              <a:spcBef>
                <a:spcPts val="600"/>
              </a:spcBef>
              <a:spcAft>
                <a:spcPts val="0"/>
              </a:spcAft>
              <a:buClr>
                <a:srgbClr val="99CCFF"/>
              </a:buClr>
              <a:buSzPct val="100000"/>
              <a:defRPr/>
            </a:pPr>
            <a:endParaRPr lang="en-US" b="1" dirty="0">
              <a:solidFill>
                <a:schemeClr val="accent2"/>
              </a:solidFill>
              <a:cs typeface="Arial"/>
            </a:endParaRPr>
          </a:p>
          <a:p>
            <a:pPr>
              <a:spcBef>
                <a:spcPts val="600"/>
              </a:spcBef>
              <a:spcAft>
                <a:spcPts val="0"/>
              </a:spcAft>
              <a:buClr>
                <a:srgbClr val="99CCFF"/>
              </a:buClr>
              <a:buSzPct val="100000"/>
              <a:defRPr/>
            </a:pPr>
            <a:endParaRPr lang="en-US" b="1" dirty="0">
              <a:solidFill>
                <a:schemeClr val="accent2"/>
              </a:solidFill>
              <a:cs typeface="Arial"/>
            </a:endParaRPr>
          </a:p>
          <a:p>
            <a:pPr>
              <a:spcBef>
                <a:spcPts val="600"/>
              </a:spcBef>
              <a:spcAft>
                <a:spcPts val="0"/>
              </a:spcAft>
              <a:buClr>
                <a:srgbClr val="99CCFF"/>
              </a:buClr>
              <a:buSzPct val="100000"/>
              <a:defRPr/>
            </a:pPr>
            <a:endParaRPr lang="en-US" b="1" dirty="0">
              <a:solidFill>
                <a:schemeClr val="accent2"/>
              </a:solidFill>
              <a:cs typeface="Arial"/>
            </a:endParaRPr>
          </a:p>
          <a:p>
            <a:pPr>
              <a:spcBef>
                <a:spcPts val="600"/>
              </a:spcBef>
              <a:spcAft>
                <a:spcPts val="0"/>
              </a:spcAft>
              <a:buClr>
                <a:srgbClr val="99CCFF"/>
              </a:buClr>
              <a:buSzPct val="100000"/>
              <a:defRPr/>
            </a:pPr>
            <a:endParaRPr lang="en-US" b="1" dirty="0">
              <a:solidFill>
                <a:schemeClr val="accent2"/>
              </a:solidFill>
              <a:cs typeface="Arial"/>
            </a:endParaRPr>
          </a:p>
          <a:p>
            <a:pPr>
              <a:spcBef>
                <a:spcPts val="600"/>
              </a:spcBef>
              <a:spcAft>
                <a:spcPts val="0"/>
              </a:spcAft>
              <a:buClr>
                <a:srgbClr val="99CCFF"/>
              </a:buClr>
              <a:buSzPct val="100000"/>
              <a:defRPr/>
            </a:pPr>
            <a:endParaRPr lang="en-US" b="1" dirty="0">
              <a:solidFill>
                <a:schemeClr val="accent2"/>
              </a:solidFill>
              <a:cs typeface="Arial"/>
            </a:endParaRPr>
          </a:p>
          <a:p>
            <a:pPr>
              <a:spcBef>
                <a:spcPts val="600"/>
              </a:spcBef>
              <a:spcAft>
                <a:spcPts val="0"/>
              </a:spcAft>
              <a:buClr>
                <a:srgbClr val="99CCFF"/>
              </a:buClr>
              <a:buSzPct val="100000"/>
              <a:defRPr/>
            </a:pPr>
            <a:r>
              <a:rPr lang="en-US" b="1" dirty="0">
                <a:solidFill>
                  <a:schemeClr val="accent2"/>
                </a:solidFill>
                <a:cs typeface="Arial"/>
              </a:rPr>
              <a:t>Documentation Requirements:</a:t>
            </a:r>
            <a:r>
              <a:rPr lang="en-US" dirty="0">
                <a:cs typeface="Arial"/>
              </a:rPr>
              <a:t> TP must document their time for any service billed on time. </a:t>
            </a:r>
          </a:p>
        </p:txBody>
      </p:sp>
      <p:sp>
        <p:nvSpPr>
          <p:cNvPr id="6" name="Title 5"/>
          <p:cNvSpPr>
            <a:spLocks noGrp="1"/>
          </p:cNvSpPr>
          <p:nvPr>
            <p:ph type="title"/>
          </p:nvPr>
        </p:nvSpPr>
        <p:spPr>
          <a:xfrm>
            <a:off x="466724" y="342900"/>
            <a:ext cx="12866721" cy="723900"/>
          </a:xfrm>
        </p:spPr>
        <p:txBody>
          <a:bodyPr vert="horz"/>
          <a:lstStyle/>
          <a:p>
            <a:r>
              <a:rPr lang="en-US" dirty="0"/>
              <a:t>TP rules apply to Medicare, Medicare Advantage, and Tricare; TP must be present and document their participation with the resident and fellow</a:t>
            </a:r>
          </a:p>
        </p:txBody>
      </p:sp>
      <p:sp>
        <p:nvSpPr>
          <p:cNvPr id="3" name="Slide Number Placeholder 2"/>
          <p:cNvSpPr>
            <a:spLocks noGrp="1"/>
          </p:cNvSpPr>
          <p:nvPr>
            <p:ph type="sldNum" sz="quarter" idx="4294967295"/>
          </p:nvPr>
        </p:nvSpPr>
        <p:spPr>
          <a:xfrm>
            <a:off x="335902" y="6400799"/>
            <a:ext cx="423863" cy="223935"/>
          </a:xfrm>
        </p:spPr>
        <p:txBody>
          <a:bodyPr/>
          <a:lstStyle/>
          <a:p>
            <a:pPr lvl="8"/>
            <a:fld id="{63DCA5C9-2E11-4C67-86EB-AE1DE127DC64}" type="slidenum">
              <a:rPr lang="en-US" smtClean="0"/>
              <a:pPr lvl="8"/>
              <a:t>27</a:t>
            </a:fld>
            <a:endParaRPr lang="en-US" dirty="0"/>
          </a:p>
        </p:txBody>
      </p:sp>
      <p:pic>
        <p:nvPicPr>
          <p:cNvPr id="8" name="Picture 7" descr="File:Doctor consults with patient (1).jpg - Wikimedia Commons"/>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632744" y="2662619"/>
            <a:ext cx="2466983" cy="1605258"/>
          </a:xfrm>
          <a:prstGeom prst="rect">
            <a:avLst/>
          </a:prstGeom>
        </p:spPr>
      </p:pic>
      <p:sp>
        <p:nvSpPr>
          <p:cNvPr id="7" name="TextBox 6">
            <a:extLst>
              <a:ext uri="{FF2B5EF4-FFF2-40B4-BE49-F238E27FC236}">
                <a16:creationId xmlns:a16="http://schemas.microsoft.com/office/drawing/2014/main" id="{E59209A4-2804-B6E1-A691-9AFCAC875FEE}"/>
              </a:ext>
            </a:extLst>
          </p:cNvPr>
          <p:cNvSpPr txBox="1"/>
          <p:nvPr/>
        </p:nvSpPr>
        <p:spPr>
          <a:xfrm>
            <a:off x="827088" y="5954713"/>
            <a:ext cx="10260012" cy="566309"/>
          </a:xfrm>
          <a:prstGeom prst="rect">
            <a:avLst/>
          </a:prstGeom>
          <a:noFill/>
        </p:spPr>
        <p:txBody>
          <a:bodyPr rot="0" spcFirstLastPara="0" vertOverflow="overflow" horzOverflow="overflow" vert="horz" wrap="square" lIns="0" tIns="73152" rIns="0" bIns="0" numCol="1" spcCol="0" rtlCol="0" fromWordArt="0" anchor="t" anchorCtr="0" forceAA="0" compatLnSpc="1">
            <a:prstTxWarp prst="textNoShape">
              <a:avLst/>
            </a:prstTxWarp>
            <a:spAutoFit/>
          </a:bodyPr>
          <a:lstStyle/>
          <a:p>
            <a:pPr algn="ctr"/>
            <a:r>
              <a:rPr lang="en-US" sz="1600" b="1" dirty="0">
                <a:solidFill>
                  <a:srgbClr val="515151"/>
                </a:solidFill>
                <a:latin typeface="Arial"/>
              </a:rPr>
              <a:t>Type </a:t>
            </a:r>
            <a:r>
              <a:rPr lang="en-US" sz="1600" b="1" dirty="0">
                <a:solidFill>
                  <a:srgbClr val="4B9CD3"/>
                </a:solidFill>
                <a:latin typeface="Arial"/>
              </a:rPr>
              <a:t>.ALLATTESTATIONSUNCHCS </a:t>
            </a:r>
            <a:r>
              <a:rPr lang="en-US" sz="1600" b="1" dirty="0">
                <a:solidFill>
                  <a:srgbClr val="515151"/>
                </a:solidFill>
                <a:latin typeface="Arial"/>
              </a:rPr>
              <a:t>directly in your note to access the Compliance built attestations in Epic. Utilize the Compliance attestation shortcuts (</a:t>
            </a:r>
            <a:r>
              <a:rPr lang="en-US" sz="1600" b="1" dirty="0">
                <a:solidFill>
                  <a:srgbClr val="4B9CD3"/>
                </a:solidFill>
                <a:latin typeface="Arial"/>
              </a:rPr>
              <a:t>.TPXX</a:t>
            </a:r>
            <a:r>
              <a:rPr lang="en-US" sz="1600" b="1" dirty="0">
                <a:solidFill>
                  <a:srgbClr val="515151"/>
                </a:solidFill>
                <a:latin typeface="Arial"/>
              </a:rPr>
              <a:t>) to save you time. </a:t>
            </a:r>
            <a:endParaRPr lang="en-US" sz="1400" b="1" dirty="0">
              <a:solidFill>
                <a:schemeClr val="tx2"/>
              </a:solidFill>
            </a:endParaRPr>
          </a:p>
        </p:txBody>
      </p:sp>
      <p:pic>
        <p:nvPicPr>
          <p:cNvPr id="5" name="Picture 4" descr="Psychiatric Counseling | Biological disorders | Psychiatry Journal"/>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87237" y="2653785"/>
            <a:ext cx="2460632" cy="1624017"/>
          </a:xfrm>
          <a:prstGeom prst="rect">
            <a:avLst/>
          </a:prstGeom>
        </p:spPr>
      </p:pic>
      <p:sp>
        <p:nvSpPr>
          <p:cNvPr id="9" name="TextBox 8">
            <a:extLst>
              <a:ext uri="{FF2B5EF4-FFF2-40B4-BE49-F238E27FC236}">
                <a16:creationId xmlns:a16="http://schemas.microsoft.com/office/drawing/2014/main" id="{843C6682-C126-08FA-46D6-B24779EE45AB}"/>
              </a:ext>
            </a:extLst>
          </p:cNvPr>
          <p:cNvSpPr txBox="1"/>
          <p:nvPr/>
        </p:nvSpPr>
        <p:spPr>
          <a:xfrm>
            <a:off x="587374" y="5349874"/>
            <a:ext cx="10961687" cy="566309"/>
          </a:xfrm>
          <a:prstGeom prst="rect">
            <a:avLst/>
          </a:prstGeom>
          <a:solidFill>
            <a:schemeClr val="accent1">
              <a:lumMod val="90000"/>
              <a:lumOff val="10000"/>
            </a:schemeClr>
          </a:solidFill>
          <a:ln>
            <a:solidFill>
              <a:schemeClr val="tx1"/>
            </a:solidFill>
          </a:ln>
        </p:spPr>
        <p:txBody>
          <a:bodyPr rot="0" spcFirstLastPara="0" vertOverflow="overflow" horzOverflow="overflow" vert="horz" wrap="square" lIns="0" tIns="73152" rIns="0" bIns="0" numCol="1" spcCol="0" rtlCol="0" fromWordArt="0" anchor="t" anchorCtr="0" forceAA="0" compatLnSpc="1">
            <a:prstTxWarp prst="textNoShape">
              <a:avLst/>
            </a:prstTxWarp>
            <a:spAutoFit/>
          </a:bodyPr>
          <a:lstStyle/>
          <a:p>
            <a:pPr algn="ctr"/>
            <a:r>
              <a:rPr lang="en-US" sz="1600" dirty="0">
                <a:solidFill>
                  <a:schemeClr val="bg1"/>
                </a:solidFill>
                <a:cs typeface="Arial"/>
              </a:rPr>
              <a:t>Medicaid and non-government payors can utilize resident time when billing based on time. Medicare, Medicare Advantage and Tricare only utilize teaching physician time. </a:t>
            </a:r>
          </a:p>
        </p:txBody>
      </p:sp>
    </p:spTree>
    <p:extLst>
      <p:ext uri="{BB962C8B-B14F-4D97-AF65-F5344CB8AC3E}">
        <p14:creationId xmlns:p14="http://schemas.microsoft.com/office/powerpoint/2010/main" val="26426038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466725" y="1404258"/>
            <a:ext cx="12334874" cy="4856843"/>
          </a:xfrm>
        </p:spPr>
        <p:txBody>
          <a:bodyPr/>
          <a:lstStyle/>
          <a:p>
            <a:pPr>
              <a:spcBef>
                <a:spcPct val="0"/>
              </a:spcBef>
              <a:spcAft>
                <a:spcPts val="600"/>
              </a:spcAft>
              <a:buSzPct val="150000"/>
            </a:pPr>
            <a:r>
              <a:rPr lang="en-US" altLang="en-US" sz="2000" dirty="0"/>
              <a:t>As for any time-based service, involving a resident/fellow, the amount of time billed to Medicare must be the TP’s time. For </a:t>
            </a:r>
            <a:r>
              <a:rPr lang="en-US" altLang="en-US" sz="2000" dirty="0">
                <a:solidFill>
                  <a:schemeClr val="accent2"/>
                </a:solidFill>
              </a:rPr>
              <a:t>Medicare and TRICARE psychotherapy services, the TP must be present for entire time spent in psychotherapy. </a:t>
            </a:r>
            <a:r>
              <a:rPr lang="en-US" altLang="en-US" sz="2000" dirty="0"/>
              <a:t>UNC Health has not traditionally supervised in this manner and therefore does not bill Medicare or TRICARE for resident psychotherapy.</a:t>
            </a:r>
          </a:p>
          <a:p>
            <a:pPr>
              <a:spcBef>
                <a:spcPct val="0"/>
              </a:spcBef>
              <a:spcAft>
                <a:spcPts val="600"/>
              </a:spcAft>
              <a:buSzPct val="150000"/>
            </a:pPr>
            <a:endParaRPr lang="en-US" altLang="en-US" sz="2000" dirty="0"/>
          </a:p>
          <a:p>
            <a:pPr>
              <a:spcBef>
                <a:spcPct val="0"/>
              </a:spcBef>
              <a:spcAft>
                <a:spcPts val="600"/>
              </a:spcAft>
              <a:buSzPct val="150000"/>
            </a:pPr>
            <a:r>
              <a:rPr lang="en-US" altLang="en-US" sz="2000" dirty="0"/>
              <a:t>If E/M with psychotherapy is performed with a resident, the E/M portion may be billed if the TP documents that the TP was present for the key portions and agrees with or amends the Resident’s assessment and plan. </a:t>
            </a:r>
          </a:p>
          <a:p>
            <a:pPr lvl="2">
              <a:spcBef>
                <a:spcPts val="1800"/>
              </a:spcBef>
              <a:spcAft>
                <a:spcPts val="1800"/>
              </a:spcAft>
            </a:pPr>
            <a:endParaRPr lang="en-US" dirty="0"/>
          </a:p>
        </p:txBody>
      </p:sp>
      <p:sp>
        <p:nvSpPr>
          <p:cNvPr id="5" name="Title 4"/>
          <p:cNvSpPr>
            <a:spLocks noGrp="1"/>
          </p:cNvSpPr>
          <p:nvPr>
            <p:ph type="title"/>
          </p:nvPr>
        </p:nvSpPr>
        <p:spPr/>
        <p:txBody>
          <a:bodyPr/>
          <a:lstStyle/>
          <a:p>
            <a:r>
              <a:rPr lang="en-US" dirty="0"/>
              <a:t>Supervision of Psychotherapy for Medicare &amp; TRICARE Billing</a:t>
            </a:r>
          </a:p>
        </p:txBody>
      </p:sp>
      <p:sp>
        <p:nvSpPr>
          <p:cNvPr id="7" name="Rectangle 6"/>
          <p:cNvSpPr/>
          <p:nvPr/>
        </p:nvSpPr>
        <p:spPr>
          <a:xfrm>
            <a:off x="1914524" y="4959066"/>
            <a:ext cx="8229601" cy="742959"/>
          </a:xfrm>
          <a:prstGeom prst="rect">
            <a:avLst/>
          </a:prstGeom>
          <a:solidFill>
            <a:srgbClr val="99CCFF"/>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spcAft>
                <a:spcPts val="600"/>
              </a:spcAft>
              <a:defRPr/>
            </a:pPr>
            <a:r>
              <a:rPr lang="en-US" b="1" dirty="0" err="1">
                <a:solidFill>
                  <a:schemeClr val="tx1"/>
                </a:solidFill>
              </a:rPr>
              <a:t>SmartPhrase</a:t>
            </a:r>
            <a:r>
              <a:rPr lang="en-US" b="1" dirty="0">
                <a:solidFill>
                  <a:schemeClr val="tx1"/>
                </a:solidFill>
              </a:rPr>
              <a:t> .TP32 or TPPSYTHPY: </a:t>
            </a:r>
          </a:p>
          <a:p>
            <a:pPr algn="just">
              <a:spcAft>
                <a:spcPts val="600"/>
              </a:spcAft>
              <a:defRPr/>
            </a:pPr>
            <a:r>
              <a:rPr lang="en-US" dirty="0">
                <a:solidFill>
                  <a:schemeClr val="tx1"/>
                </a:solidFill>
              </a:rPr>
              <a:t>“I personally spent *** minutes in psychotherapy for treatment of ***.  TP Name”</a:t>
            </a:r>
          </a:p>
        </p:txBody>
      </p:sp>
    </p:spTree>
    <p:extLst>
      <p:ext uri="{BB962C8B-B14F-4D97-AF65-F5344CB8AC3E}">
        <p14:creationId xmlns:p14="http://schemas.microsoft.com/office/powerpoint/2010/main" val="12070752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Medicaid E/M Services</a:t>
            </a:r>
          </a:p>
        </p:txBody>
      </p:sp>
      <p:sp>
        <p:nvSpPr>
          <p:cNvPr id="3" name="Slide Number Placeholder 2"/>
          <p:cNvSpPr>
            <a:spLocks noGrp="1"/>
          </p:cNvSpPr>
          <p:nvPr>
            <p:ph type="sldNum" sz="quarter" idx="4294967295"/>
          </p:nvPr>
        </p:nvSpPr>
        <p:spPr>
          <a:xfrm>
            <a:off x="254793" y="6460346"/>
            <a:ext cx="423863" cy="209550"/>
          </a:xfrm>
        </p:spPr>
        <p:txBody>
          <a:bodyPr/>
          <a:lstStyle/>
          <a:p>
            <a:pPr lvl="8"/>
            <a:fld id="{63DCA5C9-2E11-4C67-86EB-AE1DE127DC64}" type="slidenum">
              <a:rPr lang="en-US" smtClean="0"/>
              <a:pPr lvl="8"/>
              <a:t>29</a:t>
            </a:fld>
            <a:endParaRPr lang="en-US"/>
          </a:p>
        </p:txBody>
      </p:sp>
    </p:spTree>
    <p:custDataLst>
      <p:tags r:id="rId1"/>
    </p:custDataLst>
    <p:extLst>
      <p:ext uri="{BB962C8B-B14F-4D97-AF65-F5344CB8AC3E}">
        <p14:creationId xmlns:p14="http://schemas.microsoft.com/office/powerpoint/2010/main" val="1039010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Psychiatric Diagnostic Evaluation</a:t>
            </a:r>
          </a:p>
        </p:txBody>
      </p:sp>
    </p:spTree>
    <p:extLst>
      <p:ext uri="{BB962C8B-B14F-4D97-AF65-F5344CB8AC3E}">
        <p14:creationId xmlns:p14="http://schemas.microsoft.com/office/powerpoint/2010/main" val="31719720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2"/>
          </p:nvPr>
        </p:nvSpPr>
        <p:spPr>
          <a:xfrm>
            <a:off x="466724" y="1450428"/>
            <a:ext cx="13366233" cy="4810672"/>
          </a:xfrm>
        </p:spPr>
        <p:txBody>
          <a:bodyPr/>
          <a:lstStyle/>
          <a:p>
            <a:pPr lvl="2">
              <a:spcAft>
                <a:spcPts val="600"/>
              </a:spcAft>
            </a:pPr>
            <a:r>
              <a:rPr lang="en-US"/>
              <a:t>The degree of supervision is based on the skill, level of training, and experience of the resident as well as the patient's condition</a:t>
            </a:r>
          </a:p>
          <a:p>
            <a:pPr lvl="2">
              <a:spcAft>
                <a:spcPts val="0"/>
              </a:spcAft>
            </a:pPr>
            <a:r>
              <a:rPr lang="en-US">
                <a:cs typeface="Arial" charset="0"/>
              </a:rPr>
              <a:t>The TP must be “</a:t>
            </a:r>
            <a:r>
              <a:rPr lang="en-US" b="1" u="sng">
                <a:solidFill>
                  <a:schemeClr val="accent2"/>
                </a:solidFill>
                <a:cs typeface="Arial" charset="0"/>
              </a:rPr>
              <a:t>immediately available</a:t>
            </a:r>
            <a:r>
              <a:rPr lang="en-US">
                <a:cs typeface="Arial" charset="0"/>
              </a:rPr>
              <a:t>” to the resident and patient by telephone or pager or other</a:t>
            </a:r>
          </a:p>
          <a:p>
            <a:pPr marL="0" lvl="2" indent="231775">
              <a:spcAft>
                <a:spcPts val="600"/>
              </a:spcAft>
              <a:buNone/>
            </a:pPr>
            <a:r>
              <a:rPr lang="en-US">
                <a:cs typeface="Arial" charset="0"/>
              </a:rPr>
              <a:t>telecommunication device</a:t>
            </a:r>
          </a:p>
          <a:p>
            <a:pPr lvl="2">
              <a:spcAft>
                <a:spcPts val="0"/>
              </a:spcAft>
            </a:pPr>
            <a:r>
              <a:rPr lang="en-US"/>
              <a:t>Written documentation in the medical record for NC Medicaid patients must clearly designate the </a:t>
            </a:r>
          </a:p>
          <a:p>
            <a:pPr marL="0" lvl="2" indent="231775">
              <a:spcAft>
                <a:spcPts val="600"/>
              </a:spcAft>
              <a:buNone/>
            </a:pPr>
            <a:r>
              <a:rPr lang="en-US"/>
              <a:t>supervising physician and be signed by that physician</a:t>
            </a:r>
          </a:p>
          <a:p>
            <a:pPr lvl="2"/>
            <a:endParaRPr lang="en-US"/>
          </a:p>
          <a:p>
            <a:endParaRPr lang="en-US"/>
          </a:p>
        </p:txBody>
      </p:sp>
      <p:sp>
        <p:nvSpPr>
          <p:cNvPr id="6" name="Title 5"/>
          <p:cNvSpPr>
            <a:spLocks noGrp="1"/>
          </p:cNvSpPr>
          <p:nvPr>
            <p:ph type="title"/>
          </p:nvPr>
        </p:nvSpPr>
        <p:spPr/>
        <p:txBody>
          <a:bodyPr/>
          <a:lstStyle/>
          <a:p>
            <a:r>
              <a:rPr lang="en-US"/>
              <a:t>NC Medicaid requires Teaching Physician to be Immediately Available for E/M Services</a:t>
            </a:r>
          </a:p>
        </p:txBody>
      </p:sp>
      <p:sp>
        <p:nvSpPr>
          <p:cNvPr id="2" name="Slide Number Placeholder 1"/>
          <p:cNvSpPr>
            <a:spLocks noGrp="1"/>
          </p:cNvSpPr>
          <p:nvPr>
            <p:ph type="sldNum" sz="quarter" idx="11"/>
          </p:nvPr>
        </p:nvSpPr>
        <p:spPr/>
        <p:txBody>
          <a:bodyPr/>
          <a:lstStyle/>
          <a:p>
            <a:pPr lvl="8"/>
            <a:fld id="{63DCA5C9-2E11-4C67-86EB-AE1DE127DC64}" type="slidenum">
              <a:rPr lang="en-US" smtClean="0"/>
              <a:pPr lvl="8"/>
              <a:t>30</a:t>
            </a:fld>
            <a:endParaRPr lang="en-US"/>
          </a:p>
        </p:txBody>
      </p:sp>
      <p:pic>
        <p:nvPicPr>
          <p:cNvPr id="3" name="Picture 2" descr="doctors in a hospital during a meeting isolated on white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8172" y="2964504"/>
            <a:ext cx="2360562" cy="3540845"/>
          </a:xfrm>
          <a:prstGeom prst="rect">
            <a:avLst/>
          </a:prstGeom>
        </p:spPr>
      </p:pic>
      <p:sp>
        <p:nvSpPr>
          <p:cNvPr id="8" name="Rounded Rectangular Callout 7"/>
          <p:cNvSpPr/>
          <p:nvPr/>
        </p:nvSpPr>
        <p:spPr bwMode="auto">
          <a:xfrm>
            <a:off x="1597306" y="3611303"/>
            <a:ext cx="4132162" cy="2476981"/>
          </a:xfrm>
          <a:prstGeom prst="wedgeRoundRectCallout">
            <a:avLst>
              <a:gd name="adj1" fmla="val 127912"/>
              <a:gd name="adj2" fmla="val -50223"/>
              <a:gd name="adj3" fmla="val 16667"/>
            </a:avLst>
          </a:prstGeom>
          <a:solidFill>
            <a:schemeClr val="accent2"/>
          </a:solidFill>
          <a:ln>
            <a:noFill/>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defTabSz="500063"/>
            <a:r>
              <a:rPr lang="en-US" sz="1600" b="1">
                <a:solidFill>
                  <a:schemeClr val="bg1"/>
                </a:solidFill>
              </a:rPr>
              <a:t>.TP11 or .</a:t>
            </a:r>
            <a:r>
              <a:rPr lang="en-US" sz="1600" b="1" err="1">
                <a:solidFill>
                  <a:schemeClr val="bg1"/>
                </a:solidFill>
              </a:rPr>
              <a:t>TPReview</a:t>
            </a:r>
            <a:endParaRPr lang="en-US" sz="1600" b="1">
              <a:solidFill>
                <a:schemeClr val="bg1"/>
              </a:solidFill>
            </a:endParaRPr>
          </a:p>
          <a:p>
            <a:pPr algn="ctr" defTabSz="500063"/>
            <a:r>
              <a:rPr lang="en-US" sz="1600">
                <a:solidFill>
                  <a:schemeClr val="bg1"/>
                </a:solidFill>
              </a:rPr>
              <a:t>I was immediately available via </a:t>
            </a:r>
          </a:p>
          <a:p>
            <a:pPr algn="ctr"/>
            <a:r>
              <a:rPr lang="en-US" sz="1600">
                <a:solidFill>
                  <a:schemeClr val="bg1"/>
                </a:solidFill>
              </a:rPr>
              <a:t>phone/pager or present on site. I reviewed </a:t>
            </a:r>
          </a:p>
          <a:p>
            <a:pPr algn="ctr"/>
            <a:r>
              <a:rPr lang="en-US" sz="1600">
                <a:solidFill>
                  <a:schemeClr val="bg1"/>
                </a:solidFill>
              </a:rPr>
              <a:t>and discussed the case with the resident, </a:t>
            </a:r>
          </a:p>
          <a:p>
            <a:pPr algn="ctr"/>
            <a:r>
              <a:rPr lang="en-US" sz="1600">
                <a:solidFill>
                  <a:schemeClr val="bg1"/>
                </a:solidFill>
              </a:rPr>
              <a:t>but did not see the patient. I agree with the </a:t>
            </a:r>
          </a:p>
          <a:p>
            <a:pPr algn="ctr"/>
            <a:r>
              <a:rPr lang="en-US" sz="1600">
                <a:solidFill>
                  <a:schemeClr val="bg1"/>
                </a:solidFill>
              </a:rPr>
              <a:t>assessment and plan as documented </a:t>
            </a:r>
          </a:p>
          <a:p>
            <a:pPr algn="ctr"/>
            <a:r>
              <a:rPr lang="en-US" sz="1600">
                <a:solidFill>
                  <a:schemeClr val="bg1"/>
                </a:solidFill>
              </a:rPr>
              <a:t>in the resident’s note</a:t>
            </a:r>
          </a:p>
        </p:txBody>
      </p:sp>
    </p:spTree>
    <p:custDataLst>
      <p:tags r:id="rId1"/>
    </p:custDataLst>
    <p:extLst>
      <p:ext uri="{BB962C8B-B14F-4D97-AF65-F5344CB8AC3E}">
        <p14:creationId xmlns:p14="http://schemas.microsoft.com/office/powerpoint/2010/main" val="28964444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38261-596B-A74E-9172-8B0CECFBB349}"/>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1421205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F1868728-0BB4-54E4-07BE-63A6F47741E4}"/>
              </a:ext>
            </a:extLst>
          </p:cNvPr>
          <p:cNvGraphicFramePr>
            <a:graphicFrameLocks noChangeAspect="1"/>
          </p:cNvGraphicFramePr>
          <p:nvPr>
            <p:custDataLst>
              <p:tags r:id="rId1"/>
            </p:custDataLst>
            <p:extLst>
              <p:ext uri="{D42A27DB-BD31-4B8C-83A1-F6EECF244321}">
                <p14:modId xmlns:p14="http://schemas.microsoft.com/office/powerpoint/2010/main" val="7068050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graphicFrame>
        <p:nvGraphicFramePr>
          <p:cNvPr id="8" name="Content Placeholder 7">
            <a:extLst>
              <a:ext uri="{FF2B5EF4-FFF2-40B4-BE49-F238E27FC236}">
                <a16:creationId xmlns:a16="http://schemas.microsoft.com/office/drawing/2014/main" id="{C65A8F9E-E187-4770-236B-8FD237148E10}"/>
              </a:ext>
            </a:extLst>
          </p:cNvPr>
          <p:cNvGraphicFramePr>
            <a:graphicFrameLocks noGrp="1"/>
          </p:cNvGraphicFramePr>
          <p:nvPr>
            <p:ph sz="quarter" idx="12"/>
            <p:extLst>
              <p:ext uri="{D42A27DB-BD31-4B8C-83A1-F6EECF244321}">
                <p14:modId xmlns:p14="http://schemas.microsoft.com/office/powerpoint/2010/main" val="56862139"/>
              </p:ext>
            </p:extLst>
          </p:nvPr>
        </p:nvGraphicFramePr>
        <p:xfrm>
          <a:off x="466725" y="1584325"/>
          <a:ext cx="4948555" cy="467677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9" name="Content Placeholder 8">
            <a:extLst>
              <a:ext uri="{FF2B5EF4-FFF2-40B4-BE49-F238E27FC236}">
                <a16:creationId xmlns:a16="http://schemas.microsoft.com/office/drawing/2014/main" id="{A48AE200-C5E3-008A-FF6C-C31607B0A4AE}"/>
              </a:ext>
            </a:extLst>
          </p:cNvPr>
          <p:cNvGraphicFramePr>
            <a:graphicFrameLocks noGrp="1"/>
          </p:cNvGraphicFramePr>
          <p:nvPr>
            <p:ph sz="quarter" idx="13"/>
            <p:extLst>
              <p:ext uri="{D42A27DB-BD31-4B8C-83A1-F6EECF244321}">
                <p14:modId xmlns:p14="http://schemas.microsoft.com/office/powerpoint/2010/main" val="1145019657"/>
              </p:ext>
            </p:extLst>
          </p:nvPr>
        </p:nvGraphicFramePr>
        <p:xfrm>
          <a:off x="5689600" y="1584325"/>
          <a:ext cx="6258559" cy="4676775"/>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6" name="Slide Number Placeholder 5">
            <a:extLst>
              <a:ext uri="{FF2B5EF4-FFF2-40B4-BE49-F238E27FC236}">
                <a16:creationId xmlns:a16="http://schemas.microsoft.com/office/drawing/2014/main" id="{99C3519A-AF99-5F35-0EA7-2A27EB35E922}"/>
              </a:ext>
            </a:extLst>
          </p:cNvPr>
          <p:cNvSpPr>
            <a:spLocks noGrp="1"/>
          </p:cNvSpPr>
          <p:nvPr>
            <p:ph type="sldNum" sz="quarter" idx="16"/>
          </p:nvPr>
        </p:nvSpPr>
        <p:spPr/>
        <p:txBody>
          <a:bodyPr/>
          <a:lstStyle/>
          <a:p>
            <a:fld id="{63DCA5C9-2E11-4C67-86EB-AE1DE127DC64}" type="slidenum">
              <a:rPr lang="en-US" smtClean="0"/>
              <a:pPr/>
              <a:t>4</a:t>
            </a:fld>
            <a:endParaRPr lang="en-US" dirty="0"/>
          </a:p>
        </p:txBody>
      </p:sp>
      <p:sp>
        <p:nvSpPr>
          <p:cNvPr id="7" name="Title 6">
            <a:extLst>
              <a:ext uri="{FF2B5EF4-FFF2-40B4-BE49-F238E27FC236}">
                <a16:creationId xmlns:a16="http://schemas.microsoft.com/office/drawing/2014/main" id="{4EC2AB84-8B46-AAF5-8B2C-991CA23AEA90}"/>
              </a:ext>
            </a:extLst>
          </p:cNvPr>
          <p:cNvSpPr>
            <a:spLocks noGrp="1"/>
          </p:cNvSpPr>
          <p:nvPr>
            <p:ph type="title"/>
          </p:nvPr>
        </p:nvSpPr>
        <p:spPr>
          <a:xfrm>
            <a:off x="466724" y="342900"/>
            <a:ext cx="13133661" cy="723900"/>
          </a:xfrm>
        </p:spPr>
        <p:txBody>
          <a:bodyPr vert="horz"/>
          <a:lstStyle/>
          <a:p>
            <a:r>
              <a:rPr lang="en-US" dirty="0"/>
              <a:t>CPT 90792 – Psychiatric diagnostic evaluations with medical services are integrated biopsychosocial and medical assessments</a:t>
            </a:r>
          </a:p>
        </p:txBody>
      </p:sp>
      <p:pic>
        <p:nvPicPr>
          <p:cNvPr id="11" name="Graphic 10" descr="Checkmark with solid fill">
            <a:extLst>
              <a:ext uri="{FF2B5EF4-FFF2-40B4-BE49-F238E27FC236}">
                <a16:creationId xmlns:a16="http://schemas.microsoft.com/office/drawing/2014/main" id="{A0862A8B-7B57-33BC-5A8D-1CF722535EC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831723" y="1983828"/>
            <a:ext cx="814551" cy="914400"/>
          </a:xfrm>
          <a:prstGeom prst="rect">
            <a:avLst/>
          </a:prstGeom>
        </p:spPr>
      </p:pic>
      <p:pic>
        <p:nvPicPr>
          <p:cNvPr id="14" name="Picture 13" descr="clinician, writing, medical, report, adult, career, clipboard, doctor ...">
            <a:extLst>
              <a:ext uri="{FF2B5EF4-FFF2-40B4-BE49-F238E27FC236}">
                <a16:creationId xmlns:a16="http://schemas.microsoft.com/office/drawing/2014/main" id="{2CB0F926-6452-9C8A-CF53-74ACF032131D}"/>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1165437" y="5039954"/>
            <a:ext cx="2963553" cy="1569774"/>
          </a:xfrm>
          <a:prstGeom prst="rect">
            <a:avLst/>
          </a:prstGeom>
        </p:spPr>
      </p:pic>
    </p:spTree>
    <p:extLst>
      <p:ext uri="{BB962C8B-B14F-4D97-AF65-F5344CB8AC3E}">
        <p14:creationId xmlns:p14="http://schemas.microsoft.com/office/powerpoint/2010/main" val="3203077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Psychotherapy</a:t>
            </a:r>
          </a:p>
        </p:txBody>
      </p:sp>
      <p:sp>
        <p:nvSpPr>
          <p:cNvPr id="4" name="Slide Number Placeholder 3"/>
          <p:cNvSpPr>
            <a:spLocks noGrp="1"/>
          </p:cNvSpPr>
          <p:nvPr>
            <p:ph type="sldNum" sz="quarter" idx="4294967295"/>
          </p:nvPr>
        </p:nvSpPr>
        <p:spPr>
          <a:xfrm>
            <a:off x="331596" y="6461090"/>
            <a:ext cx="423863" cy="209550"/>
          </a:xfrm>
        </p:spPr>
        <p:txBody>
          <a:bodyPr/>
          <a:lstStyle/>
          <a:p>
            <a:fld id="{63DCA5C9-2E11-4C67-86EB-AE1DE127DC64}" type="slidenum">
              <a:rPr lang="en-US" smtClean="0"/>
              <a:pPr/>
              <a:t>5</a:t>
            </a:fld>
            <a:endParaRPr lang="en-US" dirty="0"/>
          </a:p>
        </p:txBody>
      </p:sp>
    </p:spTree>
    <p:extLst>
      <p:ext uri="{BB962C8B-B14F-4D97-AF65-F5344CB8AC3E}">
        <p14:creationId xmlns:p14="http://schemas.microsoft.com/office/powerpoint/2010/main" val="3026333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
            <a:extLst>
              <a:ext uri="{FF2B5EF4-FFF2-40B4-BE49-F238E27FC236}">
                <a16:creationId xmlns:a16="http://schemas.microsoft.com/office/drawing/2014/main" id="{DD5F5DAF-AAD6-DA0E-593E-E7DEDD69DA34}"/>
              </a:ext>
            </a:extLst>
          </p:cNvPr>
          <p:cNvSpPr>
            <a:spLocks noGrp="1"/>
          </p:cNvSpPr>
          <p:nvPr>
            <p:ph sz="quarter" idx="12"/>
          </p:nvPr>
        </p:nvSpPr>
        <p:spPr>
          <a:xfrm>
            <a:off x="466725" y="1584324"/>
            <a:ext cx="5497513" cy="4676776"/>
          </a:xfrm>
        </p:spPr>
        <p:txBody>
          <a:bodyPr vert="horz" lIns="0" tIns="73152" rIns="0" bIns="0" rtlCol="0" anchor="t">
            <a:noAutofit/>
          </a:bodyPr>
          <a:lstStyle/>
          <a:p>
            <a:pPr lvl="1">
              <a:spcAft>
                <a:spcPts val="600"/>
              </a:spcAft>
              <a:buClr>
                <a:srgbClr val="003366"/>
              </a:buClr>
              <a:buSzPct val="150000"/>
              <a:tabLst/>
              <a:defRPr/>
            </a:pPr>
            <a:r>
              <a:rPr lang="en-US" sz="1600" kern="0" dirty="0">
                <a:solidFill>
                  <a:schemeClr val="accent2"/>
                </a:solidFill>
              </a:rPr>
              <a:t>Each Psychotherapy note must include:</a:t>
            </a:r>
          </a:p>
          <a:p>
            <a:pPr marL="628650" indent="-400050">
              <a:spcAft>
                <a:spcPts val="600"/>
              </a:spcAft>
              <a:buClr>
                <a:schemeClr val="accent2"/>
              </a:buClr>
              <a:buFont typeface="Arial" panose="020B0604020202020204" pitchFamily="34" charset="0"/>
              <a:buChar char="•"/>
            </a:pPr>
            <a:r>
              <a:rPr lang="en-US" dirty="0">
                <a:solidFill>
                  <a:schemeClr val="accent2"/>
                </a:solidFill>
                <a:cs typeface="Arial"/>
              </a:rPr>
              <a:t>Amount of time spent face-to-face</a:t>
            </a:r>
            <a:r>
              <a:rPr lang="en-US" dirty="0">
                <a:cs typeface="Arial"/>
              </a:rPr>
              <a:t> in psychotherapy with the patient and/or family member</a:t>
            </a:r>
          </a:p>
          <a:p>
            <a:pPr marL="628650" indent="-400050">
              <a:spcAft>
                <a:spcPts val="600"/>
              </a:spcAft>
              <a:buClr>
                <a:schemeClr val="accent2"/>
              </a:buClr>
              <a:buFont typeface="Arial" panose="020B0604020202020204" pitchFamily="34" charset="0"/>
              <a:buChar char="•"/>
            </a:pPr>
            <a:r>
              <a:rPr lang="en-US" dirty="0">
                <a:solidFill>
                  <a:schemeClr val="accent2"/>
                </a:solidFill>
                <a:cs typeface="Arial"/>
              </a:rPr>
              <a:t>Therapeutic maneuvers or modality of treatment</a:t>
            </a:r>
            <a:r>
              <a:rPr lang="en-US" dirty="0">
                <a:cs typeface="Arial"/>
              </a:rPr>
              <a:t> employed during the session to produce therapeutic change or stabilization (behavior modification, supportive interactions, interpretation of unconscious motivation) </a:t>
            </a:r>
            <a:endParaRPr lang="en-US" dirty="0"/>
          </a:p>
          <a:p>
            <a:pPr marL="628650" indent="-400050">
              <a:spcAft>
                <a:spcPts val="600"/>
              </a:spcAft>
              <a:buClr>
                <a:schemeClr val="accent2"/>
              </a:buClr>
              <a:buFont typeface="Arial" panose="020B0604020202020204" pitchFamily="34" charset="0"/>
              <a:buChar char="•"/>
            </a:pPr>
            <a:r>
              <a:rPr lang="en-US" dirty="0">
                <a:solidFill>
                  <a:schemeClr val="accent2"/>
                </a:solidFill>
                <a:cs typeface="Arial"/>
              </a:rPr>
              <a:t>Purpose of the psychotherapy</a:t>
            </a:r>
          </a:p>
          <a:p>
            <a:pPr marL="628650" indent="-400050">
              <a:spcAft>
                <a:spcPts val="600"/>
              </a:spcAft>
              <a:buClr>
                <a:schemeClr val="accent2"/>
              </a:buClr>
              <a:buFont typeface="Arial" panose="020B0604020202020204" pitchFamily="34" charset="0"/>
              <a:buChar char="•"/>
            </a:pPr>
            <a:endParaRPr lang="en-US" dirty="0"/>
          </a:p>
          <a:p>
            <a:pPr marL="228600">
              <a:spcAft>
                <a:spcPts val="600"/>
              </a:spcAft>
              <a:buClr>
                <a:schemeClr val="accent2"/>
              </a:buClr>
            </a:pPr>
            <a:r>
              <a:rPr lang="en-US" dirty="0">
                <a:cs typeface="Arial"/>
              </a:rPr>
              <a:t>Additionally, a </a:t>
            </a:r>
            <a:r>
              <a:rPr lang="en-US" dirty="0">
                <a:solidFill>
                  <a:schemeClr val="accent2"/>
                </a:solidFill>
                <a:cs typeface="Arial"/>
              </a:rPr>
              <a:t>periodic summary of goals, progress towards goals to date, and an updated treatment plan</a:t>
            </a:r>
            <a:r>
              <a:rPr lang="en-US" dirty="0">
                <a:cs typeface="Arial"/>
              </a:rPr>
              <a:t> must be included in the medical record</a:t>
            </a:r>
          </a:p>
          <a:p>
            <a:endParaRPr lang="en-US" dirty="0"/>
          </a:p>
        </p:txBody>
      </p:sp>
      <p:pic>
        <p:nvPicPr>
          <p:cNvPr id="10" name="Content Placeholder 6" descr="Elderly man in counseling">
            <a:extLst>
              <a:ext uri="{FF2B5EF4-FFF2-40B4-BE49-F238E27FC236}">
                <a16:creationId xmlns:a16="http://schemas.microsoft.com/office/drawing/2014/main" id="{217E1743-B571-4161-84FE-8CCDDA10BF7E}"/>
              </a:ext>
            </a:extLst>
          </p:cNvPr>
          <p:cNvPicPr>
            <a:picLocks noGrp="1" noChangeAspect="1"/>
          </p:cNvPicPr>
          <p:nvPr>
            <p:ph type="pic" sz="quarter" idx="15"/>
          </p:nvPr>
        </p:nvPicPr>
        <p:blipFill rotWithShape="1">
          <a:blip r:embed="rId3" cstate="hqprint">
            <a:extLst>
              <a:ext uri="{28A0092B-C50C-407E-A947-70E740481C1C}">
                <a14:useLocalDpi xmlns:a14="http://schemas.microsoft.com/office/drawing/2010/main" val="0"/>
              </a:ext>
            </a:extLst>
          </a:blip>
          <a:srcRect l="9677" r="6428" b="-1"/>
          <a:stretch/>
        </p:blipFill>
        <p:spPr>
          <a:xfrm>
            <a:off x="6238875" y="1584326"/>
            <a:ext cx="5486399" cy="4365212"/>
          </a:xfrm>
          <a:noFill/>
        </p:spPr>
      </p:pic>
      <p:sp>
        <p:nvSpPr>
          <p:cNvPr id="17" name="Title 3">
            <a:extLst>
              <a:ext uri="{FF2B5EF4-FFF2-40B4-BE49-F238E27FC236}">
                <a16:creationId xmlns:a16="http://schemas.microsoft.com/office/drawing/2014/main" id="{3FF0030B-D9F7-66A5-D9ED-F4D5E3ED75B1}"/>
              </a:ext>
            </a:extLst>
          </p:cNvPr>
          <p:cNvSpPr>
            <a:spLocks noGrp="1"/>
          </p:cNvSpPr>
          <p:nvPr>
            <p:ph type="title"/>
          </p:nvPr>
        </p:nvSpPr>
        <p:spPr>
          <a:xfrm>
            <a:off x="466725" y="342900"/>
            <a:ext cx="11258550" cy="723900"/>
          </a:xfrm>
        </p:spPr>
        <p:txBody>
          <a:bodyPr/>
          <a:lstStyle/>
          <a:p>
            <a:r>
              <a:rPr lang="en-US" altLang="en-US"/>
              <a:t>Psychotherapy documentation must include time, therapeutic maneuvers, and purpose of psychotherapy </a:t>
            </a:r>
            <a:endParaRPr lang="en-US"/>
          </a:p>
        </p:txBody>
      </p:sp>
    </p:spTree>
    <p:extLst>
      <p:ext uri="{BB962C8B-B14F-4D97-AF65-F5344CB8AC3E}">
        <p14:creationId xmlns:p14="http://schemas.microsoft.com/office/powerpoint/2010/main" val="730331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EEDC7618-CD9F-4E80-B00D-1261644C312D}"/>
              </a:ext>
            </a:extLst>
          </p:cNvPr>
          <p:cNvGraphicFramePr>
            <a:graphicFrameLocks noGrp="1"/>
          </p:cNvGraphicFramePr>
          <p:nvPr>
            <p:ph sz="quarter" idx="13"/>
            <p:extLst>
              <p:ext uri="{D42A27DB-BD31-4B8C-83A1-F6EECF244321}">
                <p14:modId xmlns:p14="http://schemas.microsoft.com/office/powerpoint/2010/main" val="1252608551"/>
              </p:ext>
            </p:extLst>
          </p:nvPr>
        </p:nvGraphicFramePr>
        <p:xfrm>
          <a:off x="6683603" y="2366107"/>
          <a:ext cx="5041673" cy="30380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Title 4">
            <a:extLst>
              <a:ext uri="{FF2B5EF4-FFF2-40B4-BE49-F238E27FC236}">
                <a16:creationId xmlns:a16="http://schemas.microsoft.com/office/drawing/2014/main" id="{386713BC-7BDD-5EE0-0AD4-57869E66FABB}"/>
              </a:ext>
            </a:extLst>
          </p:cNvPr>
          <p:cNvSpPr>
            <a:spLocks noGrp="1"/>
          </p:cNvSpPr>
          <p:nvPr>
            <p:ph type="title"/>
          </p:nvPr>
        </p:nvSpPr>
        <p:spPr>
          <a:xfrm>
            <a:off x="466724" y="342900"/>
            <a:ext cx="13475519" cy="723900"/>
          </a:xfrm>
        </p:spPr>
        <p:txBody>
          <a:bodyPr/>
          <a:lstStyle/>
          <a:p>
            <a:r>
              <a:rPr lang="en-US" dirty="0"/>
              <a:t>Choose the correct Psychotherapy Code and use </a:t>
            </a:r>
            <a:r>
              <a:rPr lang="en-US" dirty="0" err="1"/>
              <a:t>DotPhrase</a:t>
            </a:r>
            <a:r>
              <a:rPr lang="en-US" dirty="0"/>
              <a:t> .TP32 or </a:t>
            </a:r>
            <a:r>
              <a:rPr lang="en-US" sz="2400" dirty="0">
                <a:solidFill>
                  <a:schemeClr val="accent2"/>
                </a:solidFill>
              </a:rPr>
              <a:t>.TPPSYTHPY</a:t>
            </a:r>
            <a:r>
              <a:rPr lang="en-US" dirty="0"/>
              <a:t> to assist with documenting Psychotherapy services</a:t>
            </a:r>
            <a:endParaRPr lang="en-US" i="1" u="sng" dirty="0"/>
          </a:p>
        </p:txBody>
      </p:sp>
      <p:sp>
        <p:nvSpPr>
          <p:cNvPr id="14" name="TextBox 13">
            <a:extLst>
              <a:ext uri="{FF2B5EF4-FFF2-40B4-BE49-F238E27FC236}">
                <a16:creationId xmlns:a16="http://schemas.microsoft.com/office/drawing/2014/main" id="{6AF8C55F-A19F-45B0-AF69-9C7FF95A7E7B}"/>
              </a:ext>
            </a:extLst>
          </p:cNvPr>
          <p:cNvSpPr txBox="1"/>
          <p:nvPr/>
        </p:nvSpPr>
        <p:spPr>
          <a:xfrm>
            <a:off x="6683603" y="5531348"/>
            <a:ext cx="5117087" cy="919401"/>
          </a:xfrm>
          <a:prstGeom prst="roundRect">
            <a:avLst/>
          </a:prstGeom>
          <a:solidFill>
            <a:schemeClr val="accent5">
              <a:lumMod val="40000"/>
              <a:lumOff val="60000"/>
            </a:schemeClr>
          </a:solidFill>
        </p:spPr>
        <p:txBody>
          <a:bodyPr wrap="square">
            <a:spAutoFit/>
          </a:bodyPr>
          <a:lstStyle/>
          <a:p>
            <a:r>
              <a:rPr lang="en-US" sz="1600" b="1" dirty="0" err="1">
                <a:solidFill>
                  <a:schemeClr val="accent2"/>
                </a:solidFill>
              </a:rPr>
              <a:t>SmartPhrase</a:t>
            </a:r>
            <a:r>
              <a:rPr lang="en-US" sz="1600" b="1" dirty="0">
                <a:solidFill>
                  <a:schemeClr val="accent2"/>
                </a:solidFill>
              </a:rPr>
              <a:t>: PSYCHOTHERAPY </a:t>
            </a:r>
            <a:r>
              <a:rPr lang="en-US" sz="1600" dirty="0">
                <a:solidFill>
                  <a:schemeClr val="accent2"/>
                </a:solidFill>
              </a:rPr>
              <a:t>(.TP32 or .TPPSYTHPY): </a:t>
            </a:r>
            <a:r>
              <a:rPr lang="en-US" sz="1600" i="1" dirty="0"/>
              <a:t>I personally spent *** minutes in psychotherapy for treatment of ***. </a:t>
            </a:r>
          </a:p>
        </p:txBody>
      </p:sp>
      <p:pic>
        <p:nvPicPr>
          <p:cNvPr id="3" name="Picture 2" descr="Man talking with therapist">
            <a:extLst>
              <a:ext uri="{FF2B5EF4-FFF2-40B4-BE49-F238E27FC236}">
                <a16:creationId xmlns:a16="http://schemas.microsoft.com/office/drawing/2014/main" id="{39D5D8A3-9286-49BC-8B9A-C8FD9FB7BA4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91117" y="1780048"/>
            <a:ext cx="4565660" cy="3038052"/>
          </a:xfrm>
          <a:prstGeom prst="rect">
            <a:avLst/>
          </a:prstGeom>
        </p:spPr>
      </p:pic>
      <p:sp>
        <p:nvSpPr>
          <p:cNvPr id="36" name="Rectangle: Rounded Corners 35">
            <a:extLst>
              <a:ext uri="{FF2B5EF4-FFF2-40B4-BE49-F238E27FC236}">
                <a16:creationId xmlns:a16="http://schemas.microsoft.com/office/drawing/2014/main" id="{D47C6815-0DF4-9A02-8EF8-01AF2D59FCCC}"/>
              </a:ext>
            </a:extLst>
          </p:cNvPr>
          <p:cNvSpPr/>
          <p:nvPr/>
        </p:nvSpPr>
        <p:spPr bwMode="auto">
          <a:xfrm>
            <a:off x="6683603" y="1628994"/>
            <a:ext cx="4989808" cy="449013"/>
          </a:xfrm>
          <a:prstGeom prst="roundRect">
            <a:avLst/>
          </a:prstGeom>
          <a:solidFill>
            <a:schemeClr val="accent5">
              <a:lumMod val="20000"/>
              <a:lumOff val="80000"/>
            </a:schemeClr>
          </a:solidFill>
          <a:ln>
            <a:solidFill>
              <a:srgbClr val="92D050"/>
            </a:solidFill>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600" b="1">
                <a:solidFill>
                  <a:schemeClr val="accent2"/>
                </a:solidFill>
                <a:cs typeface="Arial"/>
              </a:rPr>
              <a:t>Psychotherapy CPT Codes</a:t>
            </a:r>
          </a:p>
        </p:txBody>
      </p:sp>
      <p:sp>
        <p:nvSpPr>
          <p:cNvPr id="9" name="Rectangle: Rounded Corners 8">
            <a:extLst>
              <a:ext uri="{FF2B5EF4-FFF2-40B4-BE49-F238E27FC236}">
                <a16:creationId xmlns:a16="http://schemas.microsoft.com/office/drawing/2014/main" id="{3E11208A-EBBF-466A-947A-E260D3022065}"/>
              </a:ext>
            </a:extLst>
          </p:cNvPr>
          <p:cNvSpPr/>
          <p:nvPr/>
        </p:nvSpPr>
        <p:spPr bwMode="auto">
          <a:xfrm>
            <a:off x="391310" y="5404160"/>
            <a:ext cx="5264772" cy="600400"/>
          </a:xfrm>
          <a:prstGeom prst="roundRect">
            <a:avLst/>
          </a:prstGeom>
          <a:solidFill>
            <a:schemeClr val="accent5">
              <a:lumMod val="20000"/>
              <a:lumOff val="80000"/>
            </a:schemeClr>
          </a:solidFill>
          <a:ln>
            <a:solidFill>
              <a:srgbClr val="92D050"/>
            </a:solidFill>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600" dirty="0">
                <a:solidFill>
                  <a:schemeClr val="accent4"/>
                </a:solidFill>
                <a:cs typeface="Arial"/>
              </a:rPr>
              <a:t>Psychotherapy less than 16 minutes is not billable. </a:t>
            </a:r>
          </a:p>
        </p:txBody>
      </p:sp>
    </p:spTree>
    <p:extLst>
      <p:ext uri="{BB962C8B-B14F-4D97-AF65-F5344CB8AC3E}">
        <p14:creationId xmlns:p14="http://schemas.microsoft.com/office/powerpoint/2010/main" val="2345534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D118251-4448-8435-80E1-BDAF88C95288}"/>
              </a:ext>
            </a:extLst>
          </p:cNvPr>
          <p:cNvGraphicFramePr>
            <a:graphicFrameLocks noChangeAspect="1"/>
          </p:cNvGraphicFramePr>
          <p:nvPr>
            <p:custDataLst>
              <p:tags r:id="rId1"/>
            </p:custDataLst>
            <p:extLst>
              <p:ext uri="{D42A27DB-BD31-4B8C-83A1-F6EECF244321}">
                <p14:modId xmlns:p14="http://schemas.microsoft.com/office/powerpoint/2010/main" val="14061095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Content Placeholder 3"/>
          <p:cNvSpPr>
            <a:spLocks noGrp="1"/>
          </p:cNvSpPr>
          <p:nvPr>
            <p:ph sz="quarter" idx="13"/>
          </p:nvPr>
        </p:nvSpPr>
        <p:spPr/>
        <p:txBody>
          <a:bodyPr/>
          <a:lstStyle/>
          <a:p>
            <a:r>
              <a:rPr lang="en-US" dirty="0"/>
              <a:t>We spent </a:t>
            </a:r>
            <a:r>
              <a:rPr lang="en-US" dirty="0">
                <a:solidFill>
                  <a:schemeClr val="accent2"/>
                </a:solidFill>
              </a:rPr>
              <a:t>48 minutes </a:t>
            </a:r>
            <a:r>
              <a:rPr lang="en-US" dirty="0"/>
              <a:t>of outpatient </a:t>
            </a:r>
            <a:r>
              <a:rPr lang="en-US" dirty="0">
                <a:solidFill>
                  <a:schemeClr val="accent2"/>
                </a:solidFill>
              </a:rPr>
              <a:t>psychotherapy</a:t>
            </a:r>
            <a:r>
              <a:rPr lang="en-US" dirty="0"/>
              <a:t> that was </a:t>
            </a:r>
            <a:r>
              <a:rPr lang="en-US" dirty="0">
                <a:solidFill>
                  <a:schemeClr val="accent2"/>
                </a:solidFill>
              </a:rPr>
              <a:t>individual supportive </a:t>
            </a:r>
            <a:r>
              <a:rPr lang="en-US" dirty="0"/>
              <a:t>therapy targeting </a:t>
            </a:r>
            <a:r>
              <a:rPr lang="en-US" dirty="0">
                <a:solidFill>
                  <a:schemeClr val="accent2"/>
                </a:solidFill>
              </a:rPr>
              <a:t>reduction in symptoms, including anxiety. </a:t>
            </a:r>
            <a:r>
              <a:rPr lang="en-US" dirty="0"/>
              <a:t>Discussed </a:t>
            </a:r>
            <a:r>
              <a:rPr lang="en-US" dirty="0">
                <a:solidFill>
                  <a:schemeClr val="accent2"/>
                </a:solidFill>
              </a:rPr>
              <a:t>recent stressful events</a:t>
            </a:r>
            <a:r>
              <a:rPr lang="en-US" dirty="0"/>
              <a:t> that happened with his dog.</a:t>
            </a:r>
          </a:p>
          <a:p>
            <a:endParaRPr lang="en-US" dirty="0">
              <a:solidFill>
                <a:schemeClr val="accent2"/>
              </a:solidFill>
            </a:endParaRPr>
          </a:p>
          <a:p>
            <a:r>
              <a:rPr lang="en-US" dirty="0">
                <a:solidFill>
                  <a:schemeClr val="accent2"/>
                </a:solidFill>
              </a:rPr>
              <a:t>Patient was actively engaged in these interventions. </a:t>
            </a:r>
            <a:r>
              <a:rPr lang="en-US" dirty="0"/>
              <a:t>Regarding progress towards these </a:t>
            </a:r>
            <a:r>
              <a:rPr lang="en-US" dirty="0">
                <a:solidFill>
                  <a:schemeClr val="accent2"/>
                </a:solidFill>
              </a:rPr>
              <a:t>treatment goals, </a:t>
            </a:r>
            <a:r>
              <a:rPr lang="en-US" dirty="0"/>
              <a:t>patient is </a:t>
            </a:r>
            <a:r>
              <a:rPr lang="en-US" dirty="0">
                <a:solidFill>
                  <a:schemeClr val="accent2"/>
                </a:solidFill>
              </a:rPr>
              <a:t>progressing </a:t>
            </a:r>
            <a:r>
              <a:rPr lang="en-US" dirty="0"/>
              <a:t>appropriately based on her ability </a:t>
            </a:r>
            <a:r>
              <a:rPr lang="en-US" dirty="0">
                <a:solidFill>
                  <a:schemeClr val="accent2"/>
                </a:solidFill>
              </a:rPr>
              <a:t>to reframe negative thoughts and tolerate uncomfortable anxiety. </a:t>
            </a:r>
          </a:p>
          <a:p>
            <a:endParaRPr lang="en-US" dirty="0">
              <a:solidFill>
                <a:schemeClr val="accent2"/>
              </a:solidFill>
            </a:endParaRPr>
          </a:p>
          <a:p>
            <a:endParaRPr lang="en-US" dirty="0"/>
          </a:p>
        </p:txBody>
      </p:sp>
      <p:sp>
        <p:nvSpPr>
          <p:cNvPr id="2" name="Title 1">
            <a:extLst>
              <a:ext uri="{FF2B5EF4-FFF2-40B4-BE49-F238E27FC236}">
                <a16:creationId xmlns:a16="http://schemas.microsoft.com/office/drawing/2014/main" id="{BF8D4B77-C89C-078F-3C2A-695DA276A6F3}"/>
              </a:ext>
            </a:extLst>
          </p:cNvPr>
          <p:cNvSpPr>
            <a:spLocks noGrp="1"/>
          </p:cNvSpPr>
          <p:nvPr>
            <p:ph type="title"/>
          </p:nvPr>
        </p:nvSpPr>
        <p:spPr>
          <a:xfrm>
            <a:off x="466724" y="342900"/>
            <a:ext cx="12781915" cy="723900"/>
          </a:xfrm>
        </p:spPr>
        <p:txBody>
          <a:bodyPr vert="horz"/>
          <a:lstStyle/>
          <a:p>
            <a:r>
              <a:rPr lang="en-US" dirty="0">
                <a:cs typeface="Arial"/>
              </a:rPr>
              <a:t>When psychotherapy and an E/M* service is provided on the same date of service, the E/M service must be based on MDM**</a:t>
            </a:r>
            <a:endParaRPr lang="en-US" dirty="0"/>
          </a:p>
        </p:txBody>
      </p:sp>
      <p:sp>
        <p:nvSpPr>
          <p:cNvPr id="5" name="Slide Number Placeholder 4">
            <a:extLst>
              <a:ext uri="{FF2B5EF4-FFF2-40B4-BE49-F238E27FC236}">
                <a16:creationId xmlns:a16="http://schemas.microsoft.com/office/drawing/2014/main" id="{6C8CF82F-B9FB-E8EF-4E56-8011E7285B81}"/>
              </a:ext>
            </a:extLst>
          </p:cNvPr>
          <p:cNvSpPr>
            <a:spLocks noGrp="1"/>
          </p:cNvSpPr>
          <p:nvPr>
            <p:ph type="sldNum" sz="quarter" idx="4294967295"/>
          </p:nvPr>
        </p:nvSpPr>
        <p:spPr>
          <a:xfrm>
            <a:off x="466725" y="6569074"/>
            <a:ext cx="423863" cy="209550"/>
          </a:xfrm>
        </p:spPr>
        <p:txBody>
          <a:bodyPr/>
          <a:lstStyle/>
          <a:p>
            <a:fld id="{63DCA5C9-2E11-4C67-86EB-AE1DE127DC64}" type="slidenum">
              <a:rPr lang="en-US" smtClean="0"/>
              <a:pPr/>
              <a:t>8</a:t>
            </a:fld>
            <a:endParaRPr lang="en-US" dirty="0"/>
          </a:p>
        </p:txBody>
      </p:sp>
      <p:sp>
        <p:nvSpPr>
          <p:cNvPr id="7" name="Content Placeholder 6"/>
          <p:cNvSpPr>
            <a:spLocks noGrp="1"/>
          </p:cNvSpPr>
          <p:nvPr>
            <p:ph sz="quarter" idx="12"/>
          </p:nvPr>
        </p:nvSpPr>
        <p:spPr/>
        <p:txBody>
          <a:bodyPr/>
          <a:lstStyle/>
          <a:p>
            <a:pPr>
              <a:spcAft>
                <a:spcPts val="0"/>
              </a:spcAft>
            </a:pPr>
            <a:r>
              <a:rPr lang="en-US" b="1" dirty="0"/>
              <a:t>Follow-up for anxiety and mood</a:t>
            </a:r>
            <a:endParaRPr lang="en-US" dirty="0"/>
          </a:p>
          <a:p>
            <a:pPr>
              <a:spcAft>
                <a:spcPts val="0"/>
              </a:spcAft>
            </a:pPr>
            <a:r>
              <a:rPr lang="en-US" b="1" dirty="0"/>
              <a:t>Interval History:</a:t>
            </a:r>
            <a:r>
              <a:rPr lang="en-US" dirty="0"/>
              <a:t> Patient has history of GAD. Pt is a senior medical student. Takes half trazodone most nights. Has not used clonazepam or Adderall in many months. </a:t>
            </a:r>
          </a:p>
          <a:p>
            <a:pPr>
              <a:spcAft>
                <a:spcPts val="0"/>
              </a:spcAft>
            </a:pPr>
            <a:endParaRPr lang="en-US" dirty="0"/>
          </a:p>
          <a:p>
            <a:pPr>
              <a:spcAft>
                <a:spcPts val="0"/>
              </a:spcAft>
            </a:pPr>
            <a:r>
              <a:rPr lang="en-US" dirty="0"/>
              <a:t>Medically necessary exam was performed.</a:t>
            </a:r>
          </a:p>
          <a:p>
            <a:pPr>
              <a:spcAft>
                <a:spcPts val="0"/>
              </a:spcAft>
            </a:pPr>
            <a:endParaRPr lang="en-US" dirty="0"/>
          </a:p>
          <a:p>
            <a:pPr>
              <a:spcAft>
                <a:spcPts val="0"/>
              </a:spcAft>
            </a:pPr>
            <a:r>
              <a:rPr lang="en-US" dirty="0"/>
              <a:t>Will continue medications without change as pt reports they are working well. Continue weekly therapy with this provider.</a:t>
            </a:r>
          </a:p>
          <a:p>
            <a:pPr>
              <a:spcAft>
                <a:spcPts val="0"/>
              </a:spcAft>
            </a:pPr>
            <a:endParaRPr lang="en-US" dirty="0"/>
          </a:p>
          <a:p>
            <a:pPr>
              <a:spcAft>
                <a:spcPts val="0"/>
              </a:spcAft>
            </a:pPr>
            <a:r>
              <a:rPr lang="en-US" b="1" dirty="0"/>
              <a:t>Plan:</a:t>
            </a:r>
            <a:endParaRPr lang="en-US" dirty="0"/>
          </a:p>
          <a:p>
            <a:pPr>
              <a:spcAft>
                <a:spcPts val="0"/>
              </a:spcAft>
            </a:pPr>
            <a:r>
              <a:rPr lang="en-US" b="1" dirty="0">
                <a:solidFill>
                  <a:schemeClr val="accent2"/>
                </a:solidFill>
              </a:rPr>
              <a:t>GAD: </a:t>
            </a:r>
            <a:r>
              <a:rPr lang="en-US" dirty="0">
                <a:solidFill>
                  <a:schemeClr val="accent2"/>
                </a:solidFill>
              </a:rPr>
              <a:t>chronic and stable</a:t>
            </a:r>
          </a:p>
          <a:p>
            <a:pPr>
              <a:spcAft>
                <a:spcPts val="0"/>
              </a:spcAft>
            </a:pPr>
            <a:r>
              <a:rPr lang="en-US" dirty="0"/>
              <a:t>Interventions: - </a:t>
            </a:r>
            <a:r>
              <a:rPr lang="en-US" dirty="0">
                <a:solidFill>
                  <a:schemeClr val="accent2"/>
                </a:solidFill>
              </a:rPr>
              <a:t>Continue Trintellix 15mg Qday, trazodone 50-100mg at bedtime PRN </a:t>
            </a:r>
          </a:p>
          <a:p>
            <a:pPr>
              <a:spcAft>
                <a:spcPts val="0"/>
              </a:spcAft>
            </a:pPr>
            <a:r>
              <a:rPr lang="en-US" dirty="0">
                <a:solidFill>
                  <a:schemeClr val="accent2"/>
                </a:solidFill>
              </a:rPr>
              <a:t>-</a:t>
            </a:r>
            <a:r>
              <a:rPr lang="en-US" dirty="0"/>
              <a:t>sent prescription to patient’s pharmacy</a:t>
            </a:r>
          </a:p>
          <a:p>
            <a:pPr>
              <a:spcAft>
                <a:spcPts val="0"/>
              </a:spcAft>
            </a:pPr>
            <a:r>
              <a:rPr lang="en-US" dirty="0"/>
              <a:t> </a:t>
            </a:r>
          </a:p>
          <a:p>
            <a:pPr>
              <a:spcAft>
                <a:spcPts val="0"/>
              </a:spcAft>
            </a:pPr>
            <a:r>
              <a:rPr lang="en-US" b="1" dirty="0">
                <a:solidFill>
                  <a:schemeClr val="accent2"/>
                </a:solidFill>
              </a:rPr>
              <a:t>Other attention deficit disorder: </a:t>
            </a:r>
            <a:r>
              <a:rPr lang="en-US" dirty="0">
                <a:solidFill>
                  <a:schemeClr val="accent2"/>
                </a:solidFill>
              </a:rPr>
              <a:t>chronic and stable</a:t>
            </a:r>
          </a:p>
          <a:p>
            <a:pPr>
              <a:spcAft>
                <a:spcPts val="0"/>
              </a:spcAft>
            </a:pPr>
            <a:r>
              <a:rPr lang="en-US" dirty="0"/>
              <a:t>Interventions: Pt used historically </a:t>
            </a:r>
            <a:r>
              <a:rPr lang="en-US" dirty="0">
                <a:solidFill>
                  <a:schemeClr val="accent2"/>
                </a:solidFill>
              </a:rPr>
              <a:t>Adderall 5mg Qday PRN </a:t>
            </a:r>
            <a:r>
              <a:rPr lang="en-US" dirty="0"/>
              <a:t>for tests</a:t>
            </a:r>
          </a:p>
          <a:p>
            <a:pPr>
              <a:spcAft>
                <a:spcPts val="0"/>
              </a:spcAft>
            </a:pPr>
            <a:endParaRPr lang="en-US" dirty="0"/>
          </a:p>
          <a:p>
            <a:endParaRPr lang="en-US" dirty="0"/>
          </a:p>
        </p:txBody>
      </p:sp>
      <p:pic>
        <p:nvPicPr>
          <p:cNvPr id="8" name="Picture 7" descr="Male Patient Having Consultation With Doctor In Office | RapidStartCRM"/>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264400" y="4352923"/>
            <a:ext cx="3098800" cy="2065867"/>
          </a:xfrm>
          <a:prstGeom prst="rect">
            <a:avLst/>
          </a:prstGeom>
        </p:spPr>
      </p:pic>
      <p:sp>
        <p:nvSpPr>
          <p:cNvPr id="23" name="TextBox 22">
            <a:extLst>
              <a:ext uri="{FF2B5EF4-FFF2-40B4-BE49-F238E27FC236}">
                <a16:creationId xmlns:a16="http://schemas.microsoft.com/office/drawing/2014/main" id="{9B020E48-8571-2801-74AD-60641E9ACFB3}"/>
              </a:ext>
            </a:extLst>
          </p:cNvPr>
          <p:cNvSpPr txBox="1"/>
          <p:nvPr/>
        </p:nvSpPr>
        <p:spPr>
          <a:xfrm>
            <a:off x="3931601" y="6251577"/>
            <a:ext cx="2926080" cy="527046"/>
          </a:xfrm>
          <a:prstGeom prst="rect">
            <a:avLst/>
          </a:prstGeom>
          <a:noFill/>
        </p:spPr>
        <p:txBody>
          <a:bodyPr wrap="square" lIns="0" tIns="73152" rIns="0" bIns="0" rtlCol="0">
            <a:normAutofit/>
          </a:bodyPr>
          <a:lstStyle/>
          <a:p>
            <a:pPr algn="l"/>
            <a:r>
              <a:rPr lang="en-US" sz="1200" dirty="0">
                <a:solidFill>
                  <a:schemeClr val="accent2"/>
                </a:solidFill>
              </a:rPr>
              <a:t>*E/M= Evaluation and Management</a:t>
            </a:r>
          </a:p>
          <a:p>
            <a:pPr algn="l"/>
            <a:r>
              <a:rPr lang="en-US" sz="1200" dirty="0">
                <a:solidFill>
                  <a:schemeClr val="accent2"/>
                </a:solidFill>
              </a:rPr>
              <a:t>**MDM= Medical Decision Making</a:t>
            </a:r>
          </a:p>
        </p:txBody>
      </p:sp>
    </p:spTree>
    <p:extLst>
      <p:ext uri="{BB962C8B-B14F-4D97-AF65-F5344CB8AC3E}">
        <p14:creationId xmlns:p14="http://schemas.microsoft.com/office/powerpoint/2010/main" val="3212851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66725" y="1584325"/>
            <a:ext cx="6328711" cy="3475813"/>
          </a:xfrm>
        </p:spPr>
        <p:txBody>
          <a:bodyPr/>
          <a:lstStyle/>
          <a:p>
            <a:r>
              <a:rPr lang="en-US" dirty="0"/>
              <a:t>Other Psychotherapy Services</a:t>
            </a:r>
          </a:p>
        </p:txBody>
      </p:sp>
      <p:sp>
        <p:nvSpPr>
          <p:cNvPr id="3" name="Slide Number Placeholder 2"/>
          <p:cNvSpPr>
            <a:spLocks noGrp="1"/>
          </p:cNvSpPr>
          <p:nvPr>
            <p:ph type="sldNum" sz="quarter" idx="12"/>
          </p:nvPr>
        </p:nvSpPr>
        <p:spPr/>
        <p:txBody>
          <a:bodyPr/>
          <a:lstStyle/>
          <a:p>
            <a:fld id="{63DCA5C9-2E11-4C67-86EB-AE1DE127DC64}" type="slidenum">
              <a:rPr lang="en-US" smtClean="0"/>
              <a:pPr/>
              <a:t>9</a:t>
            </a:fld>
            <a:endParaRPr lang="en-US" dirty="0"/>
          </a:p>
        </p:txBody>
      </p:sp>
    </p:spTree>
    <p:extLst>
      <p:ext uri="{BB962C8B-B14F-4D97-AF65-F5344CB8AC3E}">
        <p14:creationId xmlns:p14="http://schemas.microsoft.com/office/powerpoint/2010/main" val="28641624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UNCH 1">
      <a:dk1>
        <a:srgbClr val="000000"/>
      </a:dk1>
      <a:lt1>
        <a:srgbClr val="FFFFFF"/>
      </a:lt1>
      <a:dk2>
        <a:srgbClr val="515151"/>
      </a:dk2>
      <a:lt2>
        <a:srgbClr val="FFFFFF"/>
      </a:lt2>
      <a:accent1>
        <a:srgbClr val="004163"/>
      </a:accent1>
      <a:accent2>
        <a:srgbClr val="4B9CD3"/>
      </a:accent2>
      <a:accent3>
        <a:srgbClr val="CFF000"/>
      </a:accent3>
      <a:accent4>
        <a:srgbClr val="F52CA8"/>
      </a:accent4>
      <a:accent5>
        <a:srgbClr val="89E8A2"/>
      </a:accent5>
      <a:accent6>
        <a:srgbClr val="5FD7ED"/>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2"/>
        </a:solidFill>
        <a:ln>
          <a:noFill/>
        </a:ln>
        <a:effec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sz="1600">
            <a:solidFill>
              <a:schemeClr val="bg1"/>
            </a:solidFill>
          </a:defRPr>
        </a:defPPr>
      </a:lstStyle>
    </a:spDef>
    <a:txDef>
      <a:spPr>
        <a:noFill/>
      </a:spPr>
      <a:bodyPr wrap="square" lIns="0" tIns="73152" rIns="0" bIns="0" rtlCol="0">
        <a:normAutofit/>
      </a:bodyPr>
      <a:lstStyle>
        <a:defPPr algn="l">
          <a:defRPr sz="1600">
            <a:solidFill>
              <a:schemeClr val="tx2"/>
            </a:solidFill>
          </a:defRPr>
        </a:defPPr>
      </a:lstStyle>
    </a:txDef>
  </a:objectDefaults>
  <a:extraClrSchemeLst/>
  <a:extLst>
    <a:ext uri="{05A4C25C-085E-4340-85A3-A5531E510DB2}">
      <thm15:themeFamily xmlns:thm15="http://schemas.microsoft.com/office/thememl/2012/main" name="unch_ppt_16x9_200429" id="{E1065C6E-8BE6-1446-8DF7-135AD08CD9BA}" vid="{B984B1A8-ECDB-FE44-863D-472AEB6075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A57748F7B623445B3F59DE97D39AF9E" ma:contentTypeVersion="12" ma:contentTypeDescription="Create a new document." ma:contentTypeScope="" ma:versionID="e0d41c59f971d85e9e0863187f49264e">
  <xsd:schema xmlns:xsd="http://www.w3.org/2001/XMLSchema" xmlns:xs="http://www.w3.org/2001/XMLSchema" xmlns:p="http://schemas.microsoft.com/office/2006/metadata/properties" xmlns:ns2="433301fd-6327-46b0-8f07-1dd56f79d9db" xmlns:ns3="686a8f2c-bfaf-4ad7-9398-9ae773d20429" targetNamespace="http://schemas.microsoft.com/office/2006/metadata/properties" ma:root="true" ma:fieldsID="64b73e73dd61229ac6697dca3a116f96" ns2:_="" ns3:_="">
    <xsd:import namespace="433301fd-6327-46b0-8f07-1dd56f79d9db"/>
    <xsd:import namespace="686a8f2c-bfaf-4ad7-9398-9ae773d2042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3301fd-6327-46b0-8f07-1dd56f79d9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86a8f2c-bfaf-4ad7-9398-9ae773d2042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EF607C6-A57A-4B03-A83A-45F6327B7BA6}">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433301fd-6327-46b0-8f07-1dd56f79d9db"/>
    <ds:schemaRef ds:uri="http://purl.org/dc/terms/"/>
    <ds:schemaRef ds:uri="686a8f2c-bfaf-4ad7-9398-9ae773d20429"/>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DE75BAB9-1744-4C14-A005-2631823F79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3301fd-6327-46b0-8f07-1dd56f79d9db"/>
    <ds:schemaRef ds:uri="686a8f2c-bfaf-4ad7-9398-9ae773d204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4EE1DD2-7369-4637-890C-945791B4623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unch_ppt_16x9_200429</Template>
  <TotalTime>2648</TotalTime>
  <Words>4079</Words>
  <Application>Microsoft Office PowerPoint</Application>
  <PresentationFormat>Widescreen</PresentationFormat>
  <Paragraphs>367</Paragraphs>
  <Slides>31</Slides>
  <Notes>28</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40" baseType="lpstr">
      <vt:lpstr>Arial</vt:lpstr>
      <vt:lpstr>Arial Unicode MS</vt:lpstr>
      <vt:lpstr>Calibri</vt:lpstr>
      <vt:lpstr>Georgia</vt:lpstr>
      <vt:lpstr>Gill Sans MT</vt:lpstr>
      <vt:lpstr>System Font Regular</vt:lpstr>
      <vt:lpstr>Wingdings</vt:lpstr>
      <vt:lpstr>Office Theme</vt:lpstr>
      <vt:lpstr>think-cell Slide</vt:lpstr>
      <vt:lpstr>UNC Health Department of Physician Compliance</vt:lpstr>
      <vt:lpstr>PowerPoint Presentation</vt:lpstr>
      <vt:lpstr>Psychiatric Diagnostic Evaluation</vt:lpstr>
      <vt:lpstr>CPT 90792 – Psychiatric diagnostic evaluations with medical services are integrated biopsychosocial and medical assessments</vt:lpstr>
      <vt:lpstr>Psychotherapy</vt:lpstr>
      <vt:lpstr>Psychotherapy documentation must include time, therapeutic maneuvers, and purpose of psychotherapy </vt:lpstr>
      <vt:lpstr>Choose the correct Psychotherapy Code and use DotPhrase .TP32 or .TPPSYTHPY to assist with documenting Psychotherapy services</vt:lpstr>
      <vt:lpstr>When psychotherapy and an E/M* service is provided on the same date of service, the E/M service must be based on MDM**</vt:lpstr>
      <vt:lpstr>Other Psychotherapy Services</vt:lpstr>
      <vt:lpstr>Psychotherapy in Crisis</vt:lpstr>
      <vt:lpstr>What is psychotherapy in crisis?</vt:lpstr>
      <vt:lpstr>How to bill psychotherapy in crisis</vt:lpstr>
      <vt:lpstr>Family and Group Therapy</vt:lpstr>
      <vt:lpstr>Family Psychotherapy less than 26 minutes cannot be reported</vt:lpstr>
      <vt:lpstr>Multiple-family and group therapy are not billed based on time, however psychotherapy must still be documented</vt:lpstr>
      <vt:lpstr>Interactive Complexity</vt:lpstr>
      <vt:lpstr>Interactive Complexity is an add-on code</vt:lpstr>
      <vt:lpstr>Interactive Complexity Requires several key elements in order to bill</vt:lpstr>
      <vt:lpstr>Consultation Services</vt:lpstr>
      <vt:lpstr>Outpatient and Telehealth services are “established” unless the patient has not been seen by the group practice for three years or is a consultation</vt:lpstr>
      <vt:lpstr>Continue to bill consultation codes for all payors when provided and documented</vt:lpstr>
      <vt:lpstr>Level I (99251 and 99241) Consultation Services are deleted, and all consultations will be billed based on MDM or total time</vt:lpstr>
      <vt:lpstr>Teaching Physician (TP) Services for Psychiatry</vt:lpstr>
      <vt:lpstr>Teaching Physician (TP) Policy will provide internal guidance for TPs working residents and fellows</vt:lpstr>
      <vt:lpstr>Medicare &amp; Tricare E/M Services</vt:lpstr>
      <vt:lpstr>Teaching Physicians must participate and document their involvement to receive payment from Medicare </vt:lpstr>
      <vt:lpstr>TP rules apply to Medicare, Medicare Advantage, and Tricare; TP must be present and document their participation with the resident and fellow</vt:lpstr>
      <vt:lpstr>Supervision of Psychotherapy for Medicare &amp; TRICARE Billing</vt:lpstr>
      <vt:lpstr>Medicaid E/M Services</vt:lpstr>
      <vt:lpstr>NC Medicaid requires Teaching Physician to be Immediately Available for E/M Services</vt:lpstr>
      <vt:lpstr>Thank you!</vt:lpstr>
    </vt:vector>
  </TitlesOfParts>
  <Manager/>
  <Company>UNCH</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UNC Health</dc:title>
  <dc:subject/>
  <dc:creator>Sheffield, Dana P</dc:creator>
  <cp:keywords/>
  <dc:description/>
  <cp:lastModifiedBy>Petty, Dana</cp:lastModifiedBy>
  <cp:revision>70</cp:revision>
  <dcterms:created xsi:type="dcterms:W3CDTF">2020-05-01T00:46:39Z</dcterms:created>
  <dcterms:modified xsi:type="dcterms:W3CDTF">2024-05-13T17:44:47Z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0x010100DA57748F7B623445B3F59DE97D39AF9E</vt:lpwstr>
  </property>
</Properties>
</file>