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7" r:id="rId5"/>
    <p:sldId id="314" r:id="rId6"/>
    <p:sldId id="311" r:id="rId7"/>
    <p:sldId id="728" r:id="rId8"/>
    <p:sldId id="298" r:id="rId9"/>
    <p:sldId id="290" r:id="rId10"/>
    <p:sldId id="945" r:id="rId11"/>
    <p:sldId id="286" r:id="rId12"/>
    <p:sldId id="307" r:id="rId13"/>
    <p:sldId id="318" r:id="rId14"/>
    <p:sldId id="346" r:id="rId15"/>
    <p:sldId id="304" r:id="rId16"/>
    <p:sldId id="948" r:id="rId17"/>
    <p:sldId id="949" r:id="rId18"/>
    <p:sldId id="325" r:id="rId19"/>
    <p:sldId id="352" r:id="rId20"/>
    <p:sldId id="965" r:id="rId21"/>
    <p:sldId id="310" r:id="rId22"/>
    <p:sldId id="967" r:id="rId23"/>
    <p:sldId id="966" r:id="rId24"/>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F2F4F1"/>
    <a:srgbClr val="F1F3F1"/>
    <a:srgbClr val="E0E1E0"/>
    <a:srgbClr val="F2F2F2"/>
    <a:srgbClr val="E0E1E1"/>
    <a:srgbClr val="5D6D2A"/>
    <a:srgbClr val="454679"/>
    <a:srgbClr val="545652"/>
    <a:srgbClr val="B5B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1304" autoAdjust="0"/>
  </p:normalViewPr>
  <p:slideViewPr>
    <p:cSldViewPr snapToGrid="0">
      <p:cViewPr varScale="1">
        <p:scale>
          <a:sx n="100" d="100"/>
          <a:sy n="100" d="100"/>
        </p:scale>
        <p:origin x="672" y="90"/>
      </p:cViewPr>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howGuides="1">
      <p:cViewPr varScale="1">
        <p:scale>
          <a:sx n="152" d="100"/>
          <a:sy n="152" d="100"/>
        </p:scale>
        <p:origin x="5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FDACD-27D0-4BB6-A09F-C42182A15AFD}"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D73040C5-ACFE-4B55-8005-451C9180A732}">
      <dgm:prSet phldrT="[Text]" custT="1"/>
      <dgm:spPr/>
      <dgm:t>
        <a:bodyPr rIns="0"/>
        <a:lstStyle/>
        <a:p>
          <a:r>
            <a:rPr lang="en-US" sz="2000" dirty="0"/>
            <a:t>Documentation Requirements</a:t>
          </a:r>
        </a:p>
      </dgm:t>
    </dgm:pt>
    <dgm:pt modelId="{4B5B2CCB-9A8E-49E6-B56B-4CDDAAC2A159}" type="parTrans" cxnId="{BD9810A6-3821-445A-834C-ED90F8AEB7DD}">
      <dgm:prSet/>
      <dgm:spPr/>
      <dgm:t>
        <a:bodyPr/>
        <a:lstStyle/>
        <a:p>
          <a:endParaRPr lang="en-US"/>
        </a:p>
      </dgm:t>
    </dgm:pt>
    <dgm:pt modelId="{4995E657-82DE-4A6D-884B-F89D0C254586}" type="sibTrans" cxnId="{BD9810A6-3821-445A-834C-ED90F8AEB7DD}">
      <dgm:prSet/>
      <dgm:spPr/>
      <dgm:t>
        <a:bodyPr/>
        <a:lstStyle/>
        <a:p>
          <a:endParaRPr lang="en-US"/>
        </a:p>
      </dgm:t>
    </dgm:pt>
    <dgm:pt modelId="{0365A796-4258-44AE-89A2-9676A0A5C087}">
      <dgm:prSet phldrT="[Text]" custT="1"/>
      <dgm:spPr/>
      <dgm:t>
        <a:bodyPr rIns="0"/>
        <a:lstStyle/>
        <a:p>
          <a:r>
            <a:rPr lang="en-US" sz="1600" dirty="0"/>
            <a:t>History</a:t>
          </a:r>
        </a:p>
      </dgm:t>
    </dgm:pt>
    <dgm:pt modelId="{56DCF051-B8F0-4305-BB64-03833948CE8D}" type="parTrans" cxnId="{F67A39E5-D1B4-45F1-B788-378314A4C8D4}">
      <dgm:prSet/>
      <dgm:spPr/>
      <dgm:t>
        <a:bodyPr/>
        <a:lstStyle/>
        <a:p>
          <a:endParaRPr lang="en-US"/>
        </a:p>
      </dgm:t>
    </dgm:pt>
    <dgm:pt modelId="{7FFB5AB2-F6C1-44DB-8CF3-CB6BC74C24EC}" type="sibTrans" cxnId="{F67A39E5-D1B4-45F1-B788-378314A4C8D4}">
      <dgm:prSet/>
      <dgm:spPr/>
      <dgm:t>
        <a:bodyPr/>
        <a:lstStyle/>
        <a:p>
          <a:endParaRPr lang="en-US"/>
        </a:p>
      </dgm:t>
    </dgm:pt>
    <dgm:pt modelId="{9AC54835-69FE-4506-A2F4-05D8BAE68818}">
      <dgm:prSet phldrT="[Text]" custT="1"/>
      <dgm:spPr/>
      <dgm:t>
        <a:bodyPr rIns="0"/>
        <a:lstStyle/>
        <a:p>
          <a:r>
            <a:rPr lang="en-US" sz="1600" dirty="0"/>
            <a:t>Mental Status Exam</a:t>
          </a:r>
        </a:p>
      </dgm:t>
    </dgm:pt>
    <dgm:pt modelId="{AA56C106-F92D-4700-8BAE-B32657BACF10}" type="parTrans" cxnId="{491D5D33-F15A-48A1-B735-1DD59D28F371}">
      <dgm:prSet/>
      <dgm:spPr/>
      <dgm:t>
        <a:bodyPr/>
        <a:lstStyle/>
        <a:p>
          <a:endParaRPr lang="en-US"/>
        </a:p>
      </dgm:t>
    </dgm:pt>
    <dgm:pt modelId="{E67F3FFD-1127-4E26-8270-29AD548CE0E3}" type="sibTrans" cxnId="{491D5D33-F15A-48A1-B735-1DD59D28F371}">
      <dgm:prSet/>
      <dgm:spPr/>
      <dgm:t>
        <a:bodyPr/>
        <a:lstStyle/>
        <a:p>
          <a:endParaRPr lang="en-US"/>
        </a:p>
      </dgm:t>
    </dgm:pt>
    <dgm:pt modelId="{C3D4CBD4-5C8A-441A-ADCE-B32BC0F23792}">
      <dgm:prSet phldrT="[Text]" custT="1"/>
      <dgm:spPr/>
      <dgm:t>
        <a:bodyPr lIns="91440" rIns="0"/>
        <a:lstStyle/>
        <a:p>
          <a:r>
            <a:rPr lang="en-US" sz="1600" dirty="0"/>
            <a:t>May also include as appropriate: </a:t>
          </a:r>
        </a:p>
      </dgm:t>
    </dgm:pt>
    <dgm:pt modelId="{69792850-7400-4791-96A5-55CE79AAC67E}" type="parTrans" cxnId="{A27647A2-1BD2-4362-84F0-53B44AF2DD0D}">
      <dgm:prSet/>
      <dgm:spPr/>
      <dgm:t>
        <a:bodyPr/>
        <a:lstStyle/>
        <a:p>
          <a:endParaRPr lang="en-US"/>
        </a:p>
      </dgm:t>
    </dgm:pt>
    <dgm:pt modelId="{03AE4E6C-4C39-416D-BEE0-A6F726BACA87}" type="sibTrans" cxnId="{A27647A2-1BD2-4362-84F0-53B44AF2DD0D}">
      <dgm:prSet/>
      <dgm:spPr/>
      <dgm:t>
        <a:bodyPr/>
        <a:lstStyle/>
        <a:p>
          <a:endParaRPr lang="en-US"/>
        </a:p>
      </dgm:t>
    </dgm:pt>
    <dgm:pt modelId="{DB0D8981-6DDA-48B6-B423-708A280CC3D8}">
      <dgm:prSet phldrT="[Text]" custT="1"/>
      <dgm:spPr/>
      <dgm:t>
        <a:bodyPr lIns="91440" rIns="0"/>
        <a:lstStyle/>
        <a:p>
          <a:r>
            <a:rPr lang="en-US" sz="1600" dirty="0"/>
            <a:t>Communicating with family or other sources</a:t>
          </a:r>
        </a:p>
      </dgm:t>
    </dgm:pt>
    <dgm:pt modelId="{AA0A58DC-570A-4666-9FBC-4BDB0A7F30F2}" type="parTrans" cxnId="{EDCCE452-FBAB-4C89-9E42-BBB0D13D39F4}">
      <dgm:prSet/>
      <dgm:spPr/>
      <dgm:t>
        <a:bodyPr/>
        <a:lstStyle/>
        <a:p>
          <a:endParaRPr lang="en-US"/>
        </a:p>
      </dgm:t>
    </dgm:pt>
    <dgm:pt modelId="{0AE0E34A-B3F1-45EE-825E-DA3575466610}" type="sibTrans" cxnId="{EDCCE452-FBAB-4C89-9E42-BBB0D13D39F4}">
      <dgm:prSet/>
      <dgm:spPr/>
      <dgm:t>
        <a:bodyPr/>
        <a:lstStyle/>
        <a:p>
          <a:endParaRPr lang="en-US"/>
        </a:p>
      </dgm:t>
    </dgm:pt>
    <dgm:pt modelId="{E294DDF3-6869-4761-9D24-85EE46C677A5}">
      <dgm:prSet phldrT="[Text]" custT="1"/>
      <dgm:spPr/>
      <dgm:t>
        <a:bodyPr rIns="0"/>
        <a:lstStyle/>
        <a:p>
          <a:r>
            <a:rPr lang="en-US" sz="1600" dirty="0"/>
            <a:t>Recommendations</a:t>
          </a:r>
          <a:endParaRPr lang="en-US" sz="1800" dirty="0"/>
        </a:p>
      </dgm:t>
    </dgm:pt>
    <dgm:pt modelId="{F02D30B7-791C-4644-8866-D267378CD26F}" type="parTrans" cxnId="{8B2DA3DD-2744-425A-9015-ECCC526342D8}">
      <dgm:prSet/>
      <dgm:spPr/>
      <dgm:t>
        <a:bodyPr/>
        <a:lstStyle/>
        <a:p>
          <a:endParaRPr lang="en-US"/>
        </a:p>
      </dgm:t>
    </dgm:pt>
    <dgm:pt modelId="{9223CD1B-E364-484A-8088-B62F3DA585E4}" type="sibTrans" cxnId="{8B2DA3DD-2744-425A-9015-ECCC526342D8}">
      <dgm:prSet/>
      <dgm:spPr/>
      <dgm:t>
        <a:bodyPr/>
        <a:lstStyle/>
        <a:p>
          <a:endParaRPr lang="en-US"/>
        </a:p>
      </dgm:t>
    </dgm:pt>
    <dgm:pt modelId="{6F78A8F4-FB44-48AC-8EB0-9B8E9C1DD866}">
      <dgm:prSet phldrT="[Text]" custT="1"/>
      <dgm:spPr/>
      <dgm:t>
        <a:bodyPr lIns="91440" rIns="0"/>
        <a:lstStyle/>
        <a:p>
          <a:r>
            <a:rPr lang="en-US" sz="1600" dirty="0"/>
            <a:t>Ordering and/or reviewing labs or diagnostic studies</a:t>
          </a:r>
        </a:p>
      </dgm:t>
    </dgm:pt>
    <dgm:pt modelId="{A31C855E-1B9F-4FF5-BD99-4580758093E6}" type="parTrans" cxnId="{CC6A9C3A-7C2E-46E7-8BEA-286C243F45CE}">
      <dgm:prSet/>
      <dgm:spPr/>
      <dgm:t>
        <a:bodyPr/>
        <a:lstStyle/>
        <a:p>
          <a:endParaRPr lang="en-US"/>
        </a:p>
      </dgm:t>
    </dgm:pt>
    <dgm:pt modelId="{A052607E-C943-48D6-9207-BB7E47842288}" type="sibTrans" cxnId="{CC6A9C3A-7C2E-46E7-8BEA-286C243F45CE}">
      <dgm:prSet/>
      <dgm:spPr/>
      <dgm:t>
        <a:bodyPr/>
        <a:lstStyle/>
        <a:p>
          <a:endParaRPr lang="en-US"/>
        </a:p>
      </dgm:t>
    </dgm:pt>
    <dgm:pt modelId="{A251632B-BBB0-4B29-A31D-85E3869B00EA}" type="pres">
      <dgm:prSet presAssocID="{37AFDACD-27D0-4BB6-A09F-C42182A15AFD}" presName="Name0" presStyleCnt="0">
        <dgm:presLayoutVars>
          <dgm:dir/>
          <dgm:resizeHandles val="exact"/>
        </dgm:presLayoutVars>
      </dgm:prSet>
      <dgm:spPr/>
    </dgm:pt>
    <dgm:pt modelId="{DA851D6B-76BA-4EA1-B27F-05E1655E7C7B}" type="pres">
      <dgm:prSet presAssocID="{D73040C5-ACFE-4B55-8005-451C9180A732}" presName="node" presStyleLbl="node1" presStyleIdx="0" presStyleCnt="2">
        <dgm:presLayoutVars>
          <dgm:bulletEnabled val="1"/>
        </dgm:presLayoutVars>
      </dgm:prSet>
      <dgm:spPr/>
    </dgm:pt>
    <dgm:pt modelId="{2DA9B39E-24CA-401F-A79C-A25C359C9692}" type="pres">
      <dgm:prSet presAssocID="{4995E657-82DE-4A6D-884B-F89D0C254586}" presName="sibTrans" presStyleCnt="0"/>
      <dgm:spPr/>
    </dgm:pt>
    <dgm:pt modelId="{41EE17BF-C4D9-467B-B94C-A8D14EAD9860}" type="pres">
      <dgm:prSet presAssocID="{C3D4CBD4-5C8A-441A-ADCE-B32BC0F23792}" presName="node" presStyleLbl="node1" presStyleIdx="1" presStyleCnt="2">
        <dgm:presLayoutVars>
          <dgm:bulletEnabled val="1"/>
        </dgm:presLayoutVars>
      </dgm:prSet>
      <dgm:spPr/>
    </dgm:pt>
  </dgm:ptLst>
  <dgm:cxnLst>
    <dgm:cxn modelId="{845D4116-5649-4DEB-BA62-52169ADFDD60}" type="presOf" srcId="{C3D4CBD4-5C8A-441A-ADCE-B32BC0F23792}" destId="{41EE17BF-C4D9-467B-B94C-A8D14EAD9860}" srcOrd="0" destOrd="0" presId="urn:microsoft.com/office/officeart/2005/8/layout/hList6"/>
    <dgm:cxn modelId="{92B8A421-78CE-447C-BD26-E053FE25CF40}" type="presOf" srcId="{0365A796-4258-44AE-89A2-9676A0A5C087}" destId="{DA851D6B-76BA-4EA1-B27F-05E1655E7C7B}" srcOrd="0" destOrd="1" presId="urn:microsoft.com/office/officeart/2005/8/layout/hList6"/>
    <dgm:cxn modelId="{E3EC2B22-FE01-4FCB-B5D8-5AE4C78A8267}" type="presOf" srcId="{DB0D8981-6DDA-48B6-B423-708A280CC3D8}" destId="{41EE17BF-C4D9-467B-B94C-A8D14EAD9860}" srcOrd="0" destOrd="1" presId="urn:microsoft.com/office/officeart/2005/8/layout/hList6"/>
    <dgm:cxn modelId="{491D5D33-F15A-48A1-B735-1DD59D28F371}" srcId="{D73040C5-ACFE-4B55-8005-451C9180A732}" destId="{9AC54835-69FE-4506-A2F4-05D8BAE68818}" srcOrd="1" destOrd="0" parTransId="{AA56C106-F92D-4700-8BAE-B32657BACF10}" sibTransId="{E67F3FFD-1127-4E26-8270-29AD548CE0E3}"/>
    <dgm:cxn modelId="{CC6A9C3A-7C2E-46E7-8BEA-286C243F45CE}" srcId="{C3D4CBD4-5C8A-441A-ADCE-B32BC0F23792}" destId="{6F78A8F4-FB44-48AC-8EB0-9B8E9C1DD866}" srcOrd="1" destOrd="0" parTransId="{A31C855E-1B9F-4FF5-BD99-4580758093E6}" sibTransId="{A052607E-C943-48D6-9207-BB7E47842288}"/>
    <dgm:cxn modelId="{EDCCE452-FBAB-4C89-9E42-BBB0D13D39F4}" srcId="{C3D4CBD4-5C8A-441A-ADCE-B32BC0F23792}" destId="{DB0D8981-6DDA-48B6-B423-708A280CC3D8}" srcOrd="0" destOrd="0" parTransId="{AA0A58DC-570A-4666-9FBC-4BDB0A7F30F2}" sibTransId="{0AE0E34A-B3F1-45EE-825E-DA3575466610}"/>
    <dgm:cxn modelId="{0BD2F054-BEF7-4905-AED5-19035226424B}" type="presOf" srcId="{6F78A8F4-FB44-48AC-8EB0-9B8E9C1DD866}" destId="{41EE17BF-C4D9-467B-B94C-A8D14EAD9860}" srcOrd="0" destOrd="2" presId="urn:microsoft.com/office/officeart/2005/8/layout/hList6"/>
    <dgm:cxn modelId="{0B50F186-091A-4222-AECC-7FD0EEF28812}" type="presOf" srcId="{E294DDF3-6869-4761-9D24-85EE46C677A5}" destId="{DA851D6B-76BA-4EA1-B27F-05E1655E7C7B}" srcOrd="0" destOrd="3" presId="urn:microsoft.com/office/officeart/2005/8/layout/hList6"/>
    <dgm:cxn modelId="{7F045D98-38A4-4F26-8F3F-89B57CD5D919}" type="presOf" srcId="{37AFDACD-27D0-4BB6-A09F-C42182A15AFD}" destId="{A251632B-BBB0-4B29-A31D-85E3869B00EA}" srcOrd="0" destOrd="0" presId="urn:microsoft.com/office/officeart/2005/8/layout/hList6"/>
    <dgm:cxn modelId="{A27647A2-1BD2-4362-84F0-53B44AF2DD0D}" srcId="{37AFDACD-27D0-4BB6-A09F-C42182A15AFD}" destId="{C3D4CBD4-5C8A-441A-ADCE-B32BC0F23792}" srcOrd="1" destOrd="0" parTransId="{69792850-7400-4791-96A5-55CE79AAC67E}" sibTransId="{03AE4E6C-4C39-416D-BEE0-A6F726BACA87}"/>
    <dgm:cxn modelId="{BD9810A6-3821-445A-834C-ED90F8AEB7DD}" srcId="{37AFDACD-27D0-4BB6-A09F-C42182A15AFD}" destId="{D73040C5-ACFE-4B55-8005-451C9180A732}" srcOrd="0" destOrd="0" parTransId="{4B5B2CCB-9A8E-49E6-B56B-4CDDAAC2A159}" sibTransId="{4995E657-82DE-4A6D-884B-F89D0C254586}"/>
    <dgm:cxn modelId="{6FF4E8AF-4755-4F8F-95D7-AF2ED13460FF}" type="presOf" srcId="{9AC54835-69FE-4506-A2F4-05D8BAE68818}" destId="{DA851D6B-76BA-4EA1-B27F-05E1655E7C7B}" srcOrd="0" destOrd="2" presId="urn:microsoft.com/office/officeart/2005/8/layout/hList6"/>
    <dgm:cxn modelId="{6C1BE3D1-F74A-4D8A-9ED5-9F0268FEA3AE}" type="presOf" srcId="{D73040C5-ACFE-4B55-8005-451C9180A732}" destId="{DA851D6B-76BA-4EA1-B27F-05E1655E7C7B}" srcOrd="0" destOrd="0" presId="urn:microsoft.com/office/officeart/2005/8/layout/hList6"/>
    <dgm:cxn modelId="{8B2DA3DD-2744-425A-9015-ECCC526342D8}" srcId="{D73040C5-ACFE-4B55-8005-451C9180A732}" destId="{E294DDF3-6869-4761-9D24-85EE46C677A5}" srcOrd="2" destOrd="0" parTransId="{F02D30B7-791C-4644-8866-D267378CD26F}" sibTransId="{9223CD1B-E364-484A-8088-B62F3DA585E4}"/>
    <dgm:cxn modelId="{F67A39E5-D1B4-45F1-B788-378314A4C8D4}" srcId="{D73040C5-ACFE-4B55-8005-451C9180A732}" destId="{0365A796-4258-44AE-89A2-9676A0A5C087}" srcOrd="0" destOrd="0" parTransId="{56DCF051-B8F0-4305-BB64-03833948CE8D}" sibTransId="{7FFB5AB2-F6C1-44DB-8CF3-CB6BC74C24EC}"/>
    <dgm:cxn modelId="{19F1AE96-8CA6-4FA2-B2AE-7808774E589D}" type="presParOf" srcId="{A251632B-BBB0-4B29-A31D-85E3869B00EA}" destId="{DA851D6B-76BA-4EA1-B27F-05E1655E7C7B}" srcOrd="0" destOrd="0" presId="urn:microsoft.com/office/officeart/2005/8/layout/hList6"/>
    <dgm:cxn modelId="{0E41E0D2-2E08-4950-8EB4-A1666A49C646}" type="presParOf" srcId="{A251632B-BBB0-4B29-A31D-85E3869B00EA}" destId="{2DA9B39E-24CA-401F-A79C-A25C359C9692}" srcOrd="1" destOrd="0" presId="urn:microsoft.com/office/officeart/2005/8/layout/hList6"/>
    <dgm:cxn modelId="{D645693C-0DBF-4B7C-AE52-E620F090F0B7}" type="presParOf" srcId="{A251632B-BBB0-4B29-A31D-85E3869B00EA}" destId="{41EE17BF-C4D9-467B-B94C-A8D14EAD9860}" srcOrd="2" destOrd="0" presId="urn:microsoft.com/office/officeart/2005/8/layout/h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3661D-87A8-47E0-B33A-FC3A9C39B517}" type="doc">
      <dgm:prSet loTypeId="urn:microsoft.com/office/officeart/2008/layout/SquareAccentList" loCatId="list" qsTypeId="urn:microsoft.com/office/officeart/2005/8/quickstyle/simple1" qsCatId="simple" csTypeId="urn:microsoft.com/office/officeart/2005/8/colors/colorful4" csCatId="colorful" phldr="1"/>
      <dgm:spPr/>
      <dgm:t>
        <a:bodyPr/>
        <a:lstStyle/>
        <a:p>
          <a:endParaRPr lang="en-US"/>
        </a:p>
      </dgm:t>
    </dgm:pt>
    <dgm:pt modelId="{36BEAF88-73DD-4F53-9132-51C2AF5C9F5D}">
      <dgm:prSet phldrT="[Text]" custT="1"/>
      <dgm:spPr>
        <a:solidFill>
          <a:schemeClr val="accent4">
            <a:lumMod val="20000"/>
            <a:lumOff val="80000"/>
          </a:schemeClr>
        </a:solidFill>
      </dgm:spPr>
      <dgm:t>
        <a:bodyPr/>
        <a:lstStyle/>
        <a:p>
          <a:pPr marL="0" indent="0" algn="ctr"/>
          <a:r>
            <a:rPr lang="en-US" sz="2000" b="1" dirty="0">
              <a:solidFill>
                <a:schemeClr val="tx2"/>
              </a:solidFill>
            </a:rPr>
            <a:t>Billing Guidelines</a:t>
          </a:r>
        </a:p>
      </dgm:t>
    </dgm:pt>
    <dgm:pt modelId="{8C556D69-7277-4F4E-B9CB-5C13BD2BD799}" type="parTrans" cxnId="{8408F72C-D5FC-42DD-8402-41B7F63C0672}">
      <dgm:prSet/>
      <dgm:spPr/>
      <dgm:t>
        <a:bodyPr/>
        <a:lstStyle/>
        <a:p>
          <a:pPr algn="l"/>
          <a:endParaRPr lang="en-US"/>
        </a:p>
      </dgm:t>
    </dgm:pt>
    <dgm:pt modelId="{C046C19B-CC08-4A9E-8E79-76EDB029472E}" type="sibTrans" cxnId="{8408F72C-D5FC-42DD-8402-41B7F63C0672}">
      <dgm:prSet/>
      <dgm:spPr/>
      <dgm:t>
        <a:bodyPr/>
        <a:lstStyle/>
        <a:p>
          <a:pPr algn="l"/>
          <a:endParaRPr lang="en-US"/>
        </a:p>
      </dgm:t>
    </dgm:pt>
    <dgm:pt modelId="{7E1EF81C-47FE-4425-9303-E8E9EF87F4C9}">
      <dgm:prSet phldrT="[Text]" custT="1"/>
      <dgm:spPr/>
      <dgm:t>
        <a:bodyPr/>
        <a:lstStyle/>
        <a:p>
          <a:pPr algn="l"/>
          <a:r>
            <a:rPr lang="en-US" sz="1600" dirty="0">
              <a:solidFill>
                <a:schemeClr val="tx2"/>
              </a:solidFill>
            </a:rPr>
            <a:t>Only reported once per day</a:t>
          </a:r>
        </a:p>
      </dgm:t>
    </dgm:pt>
    <dgm:pt modelId="{7CA821EE-9222-4C28-934D-2B0B3DF726E0}" type="parTrans" cxnId="{7E85677B-BA44-4971-8D6F-96B665D0C329}">
      <dgm:prSet/>
      <dgm:spPr/>
      <dgm:t>
        <a:bodyPr/>
        <a:lstStyle/>
        <a:p>
          <a:pPr algn="l"/>
          <a:endParaRPr lang="en-US"/>
        </a:p>
      </dgm:t>
    </dgm:pt>
    <dgm:pt modelId="{29D580BE-2A53-4183-9588-5937330F5703}" type="sibTrans" cxnId="{7E85677B-BA44-4971-8D6F-96B665D0C329}">
      <dgm:prSet/>
      <dgm:spPr/>
      <dgm:t>
        <a:bodyPr/>
        <a:lstStyle/>
        <a:p>
          <a:pPr algn="l"/>
          <a:endParaRPr lang="en-US"/>
        </a:p>
      </dgm:t>
    </dgm:pt>
    <dgm:pt modelId="{CB37521C-CB21-455D-8313-823EE7A7D72C}">
      <dgm:prSet phldrT="[Text]" custT="1"/>
      <dgm:spPr/>
      <dgm:t>
        <a:bodyPr/>
        <a:lstStyle/>
        <a:p>
          <a:pPr marL="0" indent="0" algn="l">
            <a:buClr>
              <a:srgbClr val="003366"/>
            </a:buClr>
            <a:buSzPct val="150000"/>
          </a:pPr>
          <a:r>
            <a:rPr kumimoji="0" lang="en-US" altLang="en-US" sz="1600" b="0" i="0" u="none" strike="noStrike" cap="none" spc="0" normalizeH="0" baseline="0" noProof="0" dirty="0">
              <a:ln/>
              <a:solidFill>
                <a:schemeClr val="tx2"/>
              </a:solidFill>
              <a:effectLst/>
              <a:uLnTx/>
              <a:uFillTx/>
            </a:rPr>
            <a:t>If reported more than once per episode of illness, documentation is required to establish medical necessity</a:t>
          </a:r>
          <a:endParaRPr lang="en-US" sz="1600" dirty="0">
            <a:solidFill>
              <a:schemeClr val="tx2"/>
            </a:solidFill>
          </a:endParaRPr>
        </a:p>
      </dgm:t>
    </dgm:pt>
    <dgm:pt modelId="{D40831DE-C326-4C7C-9D51-4275EED33038}" type="parTrans" cxnId="{98A3E4F6-DEB9-49CC-86A6-247628777485}">
      <dgm:prSet/>
      <dgm:spPr/>
      <dgm:t>
        <a:bodyPr/>
        <a:lstStyle/>
        <a:p>
          <a:pPr algn="l"/>
          <a:endParaRPr lang="en-US"/>
        </a:p>
      </dgm:t>
    </dgm:pt>
    <dgm:pt modelId="{3514E113-E14A-4CEB-9319-B19A059CFDDA}" type="sibTrans" cxnId="{98A3E4F6-DEB9-49CC-86A6-247628777485}">
      <dgm:prSet/>
      <dgm:spPr/>
      <dgm:t>
        <a:bodyPr/>
        <a:lstStyle/>
        <a:p>
          <a:pPr algn="l"/>
          <a:endParaRPr lang="en-US"/>
        </a:p>
      </dgm:t>
    </dgm:pt>
    <dgm:pt modelId="{6F974838-D19B-486E-8C28-D3A064DCFCAE}">
      <dgm:prSet custT="1"/>
      <dgm:spPr/>
      <dgm:t>
        <a:bodyPr/>
        <a:lstStyle/>
        <a:p>
          <a:pPr algn="l"/>
          <a:r>
            <a:rPr lang="en-US" sz="1600" dirty="0">
              <a:solidFill>
                <a:schemeClr val="tx2"/>
              </a:solidFill>
            </a:rPr>
            <a:t>May be reported more than once when separate evaluations are conducted</a:t>
          </a:r>
        </a:p>
      </dgm:t>
    </dgm:pt>
    <dgm:pt modelId="{B8FBB86B-2FD3-4606-B1FE-59639DBA45DC}" type="parTrans" cxnId="{8F1699DC-E53D-4923-818C-1FFBB994BA2B}">
      <dgm:prSet/>
      <dgm:spPr/>
      <dgm:t>
        <a:bodyPr/>
        <a:lstStyle/>
        <a:p>
          <a:pPr algn="l"/>
          <a:endParaRPr lang="en-US"/>
        </a:p>
      </dgm:t>
    </dgm:pt>
    <dgm:pt modelId="{F8917FE7-61C6-4C75-972F-DCB7E8D5F59C}" type="sibTrans" cxnId="{8F1699DC-E53D-4923-818C-1FFBB994BA2B}">
      <dgm:prSet/>
      <dgm:spPr/>
      <dgm:t>
        <a:bodyPr/>
        <a:lstStyle/>
        <a:p>
          <a:pPr algn="l"/>
          <a:endParaRPr lang="en-US"/>
        </a:p>
      </dgm:t>
    </dgm:pt>
    <dgm:pt modelId="{37BC692F-44BF-4ACB-84E5-89B04E710372}">
      <dgm:prSet phldrT="[Text]" custT="1"/>
      <dgm:spPr/>
      <dgm:t>
        <a:bodyPr/>
        <a:lstStyle/>
        <a:p>
          <a:pPr algn="l">
            <a:buClr>
              <a:srgbClr val="003366"/>
            </a:buClr>
            <a:buSzPct val="150000"/>
          </a:pPr>
          <a:r>
            <a:rPr kumimoji="0" lang="en-US" altLang="en-US" sz="1600" i="0" u="none" strike="noStrike" cap="none" spc="0" normalizeH="0" baseline="0" noProof="0" dirty="0">
              <a:ln/>
              <a:solidFill>
                <a:schemeClr val="tx2"/>
              </a:solidFill>
              <a:effectLst/>
              <a:uLnTx/>
              <a:uFillTx/>
            </a:rPr>
            <a:t>May not be reported on the same day as psychotherapy (including</a:t>
          </a:r>
          <a:r>
            <a:rPr kumimoji="0" lang="en-US" altLang="en-US" sz="1600" i="0" u="none" strike="noStrike" cap="none" spc="0" normalizeH="0" noProof="0" dirty="0">
              <a:ln/>
              <a:solidFill>
                <a:schemeClr val="tx2"/>
              </a:solidFill>
              <a:effectLst/>
              <a:uLnTx/>
              <a:uFillTx/>
            </a:rPr>
            <a:t> </a:t>
          </a:r>
          <a:r>
            <a:rPr kumimoji="0" lang="en-US" altLang="en-US" sz="1600" i="0" u="none" strike="noStrike" cap="none" spc="0" normalizeH="0" baseline="0" noProof="0" dirty="0">
              <a:ln/>
              <a:solidFill>
                <a:schemeClr val="tx2"/>
              </a:solidFill>
              <a:effectLst/>
              <a:uLnTx/>
              <a:uFillTx/>
            </a:rPr>
            <a:t>psychotherapy for crisis)</a:t>
          </a:r>
          <a:endParaRPr lang="en-US" sz="1600" dirty="0">
            <a:solidFill>
              <a:schemeClr val="tx2"/>
            </a:solidFill>
          </a:endParaRPr>
        </a:p>
      </dgm:t>
    </dgm:pt>
    <dgm:pt modelId="{AE7B5B3D-C142-4AFA-A077-6ABD94420C30}" type="parTrans" cxnId="{936C64B1-7E0C-42EF-AE36-69FE903C2000}">
      <dgm:prSet/>
      <dgm:spPr/>
      <dgm:t>
        <a:bodyPr/>
        <a:lstStyle/>
        <a:p>
          <a:pPr algn="l"/>
          <a:endParaRPr lang="en-US"/>
        </a:p>
      </dgm:t>
    </dgm:pt>
    <dgm:pt modelId="{DD6D85C9-5DAF-432C-9F32-1BCA209662DA}" type="sibTrans" cxnId="{936C64B1-7E0C-42EF-AE36-69FE903C2000}">
      <dgm:prSet/>
      <dgm:spPr/>
      <dgm:t>
        <a:bodyPr/>
        <a:lstStyle/>
        <a:p>
          <a:pPr algn="l"/>
          <a:endParaRPr lang="en-US"/>
        </a:p>
      </dgm:t>
    </dgm:pt>
    <dgm:pt modelId="{3DA2F1DF-40DD-4486-B181-1C3D8ADA6B67}">
      <dgm:prSet phldrT="[Text]" custT="1"/>
      <dgm:spPr/>
      <dgm:t>
        <a:bodyPr/>
        <a:lstStyle/>
        <a:p>
          <a:pPr marL="0" indent="0" algn="l">
            <a:buClr>
              <a:srgbClr val="003366"/>
            </a:buClr>
            <a:buSzPct val="150000"/>
          </a:pPr>
          <a:r>
            <a:rPr lang="en-US" sz="1600" dirty="0">
              <a:solidFill>
                <a:schemeClr val="tx2"/>
              </a:solidFill>
            </a:rPr>
            <a:t>In certain rare circumstances, family members, guardians, or significant others may be seen in lieu of the patient</a:t>
          </a:r>
        </a:p>
      </dgm:t>
    </dgm:pt>
    <dgm:pt modelId="{274197AC-DAC0-4350-802B-33B3755C8EB0}" type="parTrans" cxnId="{D12FA0A9-275D-4B39-9DBD-EEABC0D4B549}">
      <dgm:prSet/>
      <dgm:spPr/>
      <dgm:t>
        <a:bodyPr/>
        <a:lstStyle/>
        <a:p>
          <a:pPr algn="l"/>
          <a:endParaRPr lang="en-US"/>
        </a:p>
      </dgm:t>
    </dgm:pt>
    <dgm:pt modelId="{6E422B1C-201C-44B1-A3B2-E4CD99D06E24}" type="sibTrans" cxnId="{D12FA0A9-275D-4B39-9DBD-EEABC0D4B549}">
      <dgm:prSet/>
      <dgm:spPr/>
      <dgm:t>
        <a:bodyPr/>
        <a:lstStyle/>
        <a:p>
          <a:pPr algn="l"/>
          <a:endParaRPr lang="en-US"/>
        </a:p>
      </dgm:t>
    </dgm:pt>
    <dgm:pt modelId="{828D9F2A-13B4-419B-BDA9-57F7EB455391}">
      <dgm:prSet phldrT="[Text]" custT="1"/>
      <dgm:spPr/>
      <dgm:t>
        <a:bodyPr/>
        <a:lstStyle/>
        <a:p>
          <a:pPr algn="l">
            <a:buClr>
              <a:srgbClr val="003366"/>
            </a:buClr>
            <a:buSzPct val="150000"/>
            <a:tabLst>
              <a:tab pos="2803525" algn="l"/>
            </a:tabLst>
          </a:pPr>
          <a:endParaRPr lang="en-US" sz="1600" dirty="0">
            <a:solidFill>
              <a:schemeClr val="tx2"/>
            </a:solidFill>
          </a:endParaRPr>
        </a:p>
      </dgm:t>
    </dgm:pt>
    <dgm:pt modelId="{F9A18808-FAAE-492D-8D07-B7EA18AE80B6}" type="sibTrans" cxnId="{B1802528-4609-4C16-A828-220D33C02122}">
      <dgm:prSet/>
      <dgm:spPr/>
      <dgm:t>
        <a:bodyPr/>
        <a:lstStyle/>
        <a:p>
          <a:pPr algn="l"/>
          <a:endParaRPr lang="en-US"/>
        </a:p>
      </dgm:t>
    </dgm:pt>
    <dgm:pt modelId="{E28E269D-031B-41A2-BC3D-2B876584FA75}" type="parTrans" cxnId="{B1802528-4609-4C16-A828-220D33C02122}">
      <dgm:prSet/>
      <dgm:spPr/>
      <dgm:t>
        <a:bodyPr/>
        <a:lstStyle/>
        <a:p>
          <a:pPr algn="l"/>
          <a:endParaRPr lang="en-US"/>
        </a:p>
      </dgm:t>
    </dgm:pt>
    <dgm:pt modelId="{C5D4FE28-E67A-45DF-BEA9-7DC36448B019}" type="pres">
      <dgm:prSet presAssocID="{5EF3661D-87A8-47E0-B33A-FC3A9C39B517}" presName="layout" presStyleCnt="0">
        <dgm:presLayoutVars>
          <dgm:chMax/>
          <dgm:chPref/>
          <dgm:dir/>
          <dgm:resizeHandles/>
        </dgm:presLayoutVars>
      </dgm:prSet>
      <dgm:spPr/>
    </dgm:pt>
    <dgm:pt modelId="{123E39ED-A20D-497A-BCB1-AA80C3B3EE97}" type="pres">
      <dgm:prSet presAssocID="{36BEAF88-73DD-4F53-9132-51C2AF5C9F5D}" presName="root" presStyleCnt="0">
        <dgm:presLayoutVars>
          <dgm:chMax/>
          <dgm:chPref/>
        </dgm:presLayoutVars>
      </dgm:prSet>
      <dgm:spPr/>
    </dgm:pt>
    <dgm:pt modelId="{326B63D1-64F0-4F03-BE0D-88A72440B1BB}" type="pres">
      <dgm:prSet presAssocID="{36BEAF88-73DD-4F53-9132-51C2AF5C9F5D}" presName="rootComposite" presStyleCnt="0">
        <dgm:presLayoutVars/>
      </dgm:prSet>
      <dgm:spPr/>
    </dgm:pt>
    <dgm:pt modelId="{8A323B8A-A9F5-41B4-A7E8-2B54E5BE6456}" type="pres">
      <dgm:prSet presAssocID="{36BEAF88-73DD-4F53-9132-51C2AF5C9F5D}" presName="ParentAccent" presStyleLbl="alignNode1" presStyleIdx="0" presStyleCnt="1"/>
      <dgm:spPr/>
    </dgm:pt>
    <dgm:pt modelId="{A76191E6-A22B-412F-A28E-7ED9D2DBE636}" type="pres">
      <dgm:prSet presAssocID="{36BEAF88-73DD-4F53-9132-51C2AF5C9F5D}" presName="ParentSmallAccent" presStyleLbl="fgAcc1" presStyleIdx="0" presStyleCnt="1" custLinFactX="-100000" custLinFactY="-100000" custLinFactNeighborX="-169748" custLinFactNeighborY="-184267"/>
      <dgm:spPr>
        <a:ln>
          <a:solidFill>
            <a:schemeClr val="bg1"/>
          </a:solidFill>
        </a:ln>
      </dgm:spPr>
    </dgm:pt>
    <dgm:pt modelId="{96DEF26A-27B9-479C-97D7-13A4A26ED097}" type="pres">
      <dgm:prSet presAssocID="{36BEAF88-73DD-4F53-9132-51C2AF5C9F5D}" presName="Parent" presStyleLbl="revTx" presStyleIdx="0" presStyleCnt="7" custScaleX="147290">
        <dgm:presLayoutVars>
          <dgm:chMax/>
          <dgm:chPref val="4"/>
          <dgm:bulletEnabled val="1"/>
        </dgm:presLayoutVars>
      </dgm:prSet>
      <dgm:spPr/>
    </dgm:pt>
    <dgm:pt modelId="{0A9A074F-744E-4CDB-A46A-C25ABCB1F556}" type="pres">
      <dgm:prSet presAssocID="{36BEAF88-73DD-4F53-9132-51C2AF5C9F5D}" presName="childShape" presStyleCnt="0">
        <dgm:presLayoutVars>
          <dgm:chMax val="0"/>
          <dgm:chPref val="0"/>
        </dgm:presLayoutVars>
      </dgm:prSet>
      <dgm:spPr/>
    </dgm:pt>
    <dgm:pt modelId="{2787AB21-92D3-4B0E-818E-00B80C179CC0}" type="pres">
      <dgm:prSet presAssocID="{7E1EF81C-47FE-4425-9303-E8E9EF87F4C9}" presName="childComposite" presStyleCnt="0">
        <dgm:presLayoutVars>
          <dgm:chMax val="0"/>
          <dgm:chPref val="0"/>
        </dgm:presLayoutVars>
      </dgm:prSet>
      <dgm:spPr/>
    </dgm:pt>
    <dgm:pt modelId="{AA54B5FB-5527-4129-9AE5-99A633D8DEA1}" type="pres">
      <dgm:prSet presAssocID="{7E1EF81C-47FE-4425-9303-E8E9EF87F4C9}" presName="ChildAccent" presStyleLbl="solidFgAcc1" presStyleIdx="0" presStyleCnt="6" custLinFactX="-200000" custLinFactNeighborX="-286534" custLinFactNeighborY="23360"/>
      <dgm:spPr/>
    </dgm:pt>
    <dgm:pt modelId="{804A5789-6273-42D4-9C4C-B381D496581D}" type="pres">
      <dgm:prSet presAssocID="{7E1EF81C-47FE-4425-9303-E8E9EF87F4C9}" presName="Child" presStyleLbl="revTx" presStyleIdx="1" presStyleCnt="7" custScaleX="174476" custLinFactNeighborX="-822" custLinFactNeighborY="18048">
        <dgm:presLayoutVars>
          <dgm:chMax val="0"/>
          <dgm:chPref val="0"/>
          <dgm:bulletEnabled val="1"/>
        </dgm:presLayoutVars>
      </dgm:prSet>
      <dgm:spPr/>
    </dgm:pt>
    <dgm:pt modelId="{89F17852-F98B-4ED4-9582-D244E3A5D93E}" type="pres">
      <dgm:prSet presAssocID="{828D9F2A-13B4-419B-BDA9-57F7EB455391}" presName="childComposite" presStyleCnt="0">
        <dgm:presLayoutVars>
          <dgm:chMax val="0"/>
          <dgm:chPref val="0"/>
        </dgm:presLayoutVars>
      </dgm:prSet>
      <dgm:spPr/>
    </dgm:pt>
    <dgm:pt modelId="{697E74B7-E8CB-40B4-8DA9-1D4F9B9CE116}" type="pres">
      <dgm:prSet presAssocID="{828D9F2A-13B4-419B-BDA9-57F7EB455391}" presName="ChildAccent" presStyleLbl="solidFgAcc1" presStyleIdx="1" presStyleCnt="6" custLinFactX="-200000" custLinFactNeighborX="-286534" custLinFactNeighborY="-1877"/>
      <dgm:spPr/>
    </dgm:pt>
    <dgm:pt modelId="{5D6C264B-C42A-4E2F-8F8D-082B1B6380AA}" type="pres">
      <dgm:prSet presAssocID="{828D9F2A-13B4-419B-BDA9-57F7EB455391}" presName="Child" presStyleLbl="revTx" presStyleIdx="2" presStyleCnt="7" custScaleX="174476" custLinFactNeighborX="-66" custLinFactNeighborY="-7278">
        <dgm:presLayoutVars>
          <dgm:chMax val="0"/>
          <dgm:chPref val="0"/>
          <dgm:bulletEnabled val="1"/>
        </dgm:presLayoutVars>
      </dgm:prSet>
      <dgm:spPr/>
    </dgm:pt>
    <dgm:pt modelId="{CBD6D37F-8706-4CDE-98AE-A61673A4C8E7}" type="pres">
      <dgm:prSet presAssocID="{6F974838-D19B-486E-8C28-D3A064DCFCAE}" presName="childComposite" presStyleCnt="0">
        <dgm:presLayoutVars>
          <dgm:chMax val="0"/>
          <dgm:chPref val="0"/>
        </dgm:presLayoutVars>
      </dgm:prSet>
      <dgm:spPr/>
    </dgm:pt>
    <dgm:pt modelId="{65533B95-7185-4012-9A68-479F9DA373A8}" type="pres">
      <dgm:prSet presAssocID="{6F974838-D19B-486E-8C28-D3A064DCFCAE}" presName="ChildAccent" presStyleLbl="solidFgAcc1" presStyleIdx="2" presStyleCnt="6" custLinFactX="-200000" custLinFactNeighborX="-286533" custLinFactNeighborY="13382"/>
      <dgm:spPr/>
    </dgm:pt>
    <dgm:pt modelId="{38EA8994-C4D4-4F73-BA7B-C3200EDCDD52}" type="pres">
      <dgm:prSet presAssocID="{6F974838-D19B-486E-8C28-D3A064DCFCAE}" presName="Child" presStyleLbl="revTx" presStyleIdx="3" presStyleCnt="7" custScaleX="174476" custLinFactNeighborX="-822" custLinFactNeighborY="-87385">
        <dgm:presLayoutVars>
          <dgm:chMax val="0"/>
          <dgm:chPref val="0"/>
          <dgm:bulletEnabled val="1"/>
        </dgm:presLayoutVars>
      </dgm:prSet>
      <dgm:spPr/>
    </dgm:pt>
    <dgm:pt modelId="{CE5FA3AB-60BB-4ED5-8B9F-DDF6713C9752}" type="pres">
      <dgm:prSet presAssocID="{CB37521C-CB21-455D-8313-823EE7A7D72C}" presName="childComposite" presStyleCnt="0">
        <dgm:presLayoutVars>
          <dgm:chMax val="0"/>
          <dgm:chPref val="0"/>
        </dgm:presLayoutVars>
      </dgm:prSet>
      <dgm:spPr/>
    </dgm:pt>
    <dgm:pt modelId="{D969E2C9-9621-4667-BCE8-344662B0D6FB}" type="pres">
      <dgm:prSet presAssocID="{CB37521C-CB21-455D-8313-823EE7A7D72C}" presName="ChildAccent" presStyleLbl="solidFgAcc1" presStyleIdx="3" presStyleCnt="6" custAng="0" custLinFactX="-200000" custLinFactNeighborX="-286534" custLinFactNeighborY="34567"/>
      <dgm:spPr/>
    </dgm:pt>
    <dgm:pt modelId="{651A8411-9CD6-4957-8FE4-3E08BBFFBDFB}" type="pres">
      <dgm:prSet presAssocID="{CB37521C-CB21-455D-8313-823EE7A7D72C}" presName="Child" presStyleLbl="revTx" presStyleIdx="4" presStyleCnt="7" custScaleX="174476" custLinFactNeighborX="-822" custLinFactNeighborY="-85091">
        <dgm:presLayoutVars>
          <dgm:chMax val="0"/>
          <dgm:chPref val="0"/>
          <dgm:bulletEnabled val="1"/>
        </dgm:presLayoutVars>
      </dgm:prSet>
      <dgm:spPr/>
    </dgm:pt>
    <dgm:pt modelId="{6A6FA8B4-68DC-4788-8113-D584FE2E0BD2}" type="pres">
      <dgm:prSet presAssocID="{37BC692F-44BF-4ACB-84E5-89B04E710372}" presName="childComposite" presStyleCnt="0">
        <dgm:presLayoutVars>
          <dgm:chMax val="0"/>
          <dgm:chPref val="0"/>
        </dgm:presLayoutVars>
      </dgm:prSet>
      <dgm:spPr/>
    </dgm:pt>
    <dgm:pt modelId="{9CE836FC-ED4C-450E-83BB-894411B88F2D}" type="pres">
      <dgm:prSet presAssocID="{37BC692F-44BF-4ACB-84E5-89B04E710372}" presName="ChildAccent" presStyleLbl="solidFgAcc1" presStyleIdx="4" presStyleCnt="6" custLinFactX="-200000" custLinFactNeighborX="-285535" custLinFactNeighborY="62990"/>
      <dgm:spPr/>
    </dgm:pt>
    <dgm:pt modelId="{5DEA7873-4742-4C45-B425-43E59EEC0568}" type="pres">
      <dgm:prSet presAssocID="{37BC692F-44BF-4ACB-84E5-89B04E710372}" presName="Child" presStyleLbl="revTx" presStyleIdx="5" presStyleCnt="7" custScaleX="174476" custLinFactNeighborX="-822" custLinFactNeighborY="-84370">
        <dgm:presLayoutVars>
          <dgm:chMax val="0"/>
          <dgm:chPref val="0"/>
          <dgm:bulletEnabled val="1"/>
        </dgm:presLayoutVars>
      </dgm:prSet>
      <dgm:spPr/>
    </dgm:pt>
    <dgm:pt modelId="{59B6E087-C166-4473-94E9-5C67719543AB}" type="pres">
      <dgm:prSet presAssocID="{3DA2F1DF-40DD-4486-B181-1C3D8ADA6B67}" presName="childComposite" presStyleCnt="0">
        <dgm:presLayoutVars>
          <dgm:chMax val="0"/>
          <dgm:chPref val="0"/>
        </dgm:presLayoutVars>
      </dgm:prSet>
      <dgm:spPr/>
    </dgm:pt>
    <dgm:pt modelId="{D7018C57-774D-455A-97E7-92C5632F6518}" type="pres">
      <dgm:prSet presAssocID="{3DA2F1DF-40DD-4486-B181-1C3D8ADA6B67}" presName="ChildAccent" presStyleLbl="solidFgAcc1" presStyleIdx="5" presStyleCnt="6" custLinFactX="-200000" custLinFactY="75595" custLinFactNeighborX="-275274" custLinFactNeighborY="100000"/>
      <dgm:spPr>
        <a:ln>
          <a:noFill/>
        </a:ln>
      </dgm:spPr>
    </dgm:pt>
    <dgm:pt modelId="{0C36EEC9-4560-473A-B1EA-65BD9AF6C2EA}" type="pres">
      <dgm:prSet presAssocID="{3DA2F1DF-40DD-4486-B181-1C3D8ADA6B67}" presName="Child" presStyleLbl="revTx" presStyleIdx="6" presStyleCnt="7" custScaleX="174476" custLinFactNeighborX="-822" custLinFactNeighborY="-57507">
        <dgm:presLayoutVars>
          <dgm:chMax val="0"/>
          <dgm:chPref val="0"/>
          <dgm:bulletEnabled val="1"/>
        </dgm:presLayoutVars>
      </dgm:prSet>
      <dgm:spPr/>
    </dgm:pt>
  </dgm:ptLst>
  <dgm:cxnLst>
    <dgm:cxn modelId="{B1802528-4609-4C16-A828-220D33C02122}" srcId="{36BEAF88-73DD-4F53-9132-51C2AF5C9F5D}" destId="{828D9F2A-13B4-419B-BDA9-57F7EB455391}" srcOrd="1" destOrd="0" parTransId="{E28E269D-031B-41A2-BC3D-2B876584FA75}" sibTransId="{F9A18808-FAAE-492D-8D07-B7EA18AE80B6}"/>
    <dgm:cxn modelId="{4C88BC2C-9508-44B1-96F7-193725206AFF}" type="presOf" srcId="{CB37521C-CB21-455D-8313-823EE7A7D72C}" destId="{651A8411-9CD6-4957-8FE4-3E08BBFFBDFB}" srcOrd="0" destOrd="0" presId="urn:microsoft.com/office/officeart/2008/layout/SquareAccentList"/>
    <dgm:cxn modelId="{8408F72C-D5FC-42DD-8402-41B7F63C0672}" srcId="{5EF3661D-87A8-47E0-B33A-FC3A9C39B517}" destId="{36BEAF88-73DD-4F53-9132-51C2AF5C9F5D}" srcOrd="0" destOrd="0" parTransId="{8C556D69-7277-4F4E-B9CB-5C13BD2BD799}" sibTransId="{C046C19B-CC08-4A9E-8E79-76EDB029472E}"/>
    <dgm:cxn modelId="{DD827863-EC0A-416F-96DD-51AB269B7672}" type="presOf" srcId="{6F974838-D19B-486E-8C28-D3A064DCFCAE}" destId="{38EA8994-C4D4-4F73-BA7B-C3200EDCDD52}" srcOrd="0" destOrd="0" presId="urn:microsoft.com/office/officeart/2008/layout/SquareAccentList"/>
    <dgm:cxn modelId="{65AAC257-10EA-465C-9116-9E5765A779B3}" type="presOf" srcId="{3DA2F1DF-40DD-4486-B181-1C3D8ADA6B67}" destId="{0C36EEC9-4560-473A-B1EA-65BD9AF6C2EA}" srcOrd="0" destOrd="0" presId="urn:microsoft.com/office/officeart/2008/layout/SquareAccentList"/>
    <dgm:cxn modelId="{F142D77A-A49B-4AFB-800C-1E5B436E585F}" type="presOf" srcId="{36BEAF88-73DD-4F53-9132-51C2AF5C9F5D}" destId="{96DEF26A-27B9-479C-97D7-13A4A26ED097}" srcOrd="0" destOrd="0" presId="urn:microsoft.com/office/officeart/2008/layout/SquareAccentList"/>
    <dgm:cxn modelId="{7E85677B-BA44-4971-8D6F-96B665D0C329}" srcId="{36BEAF88-73DD-4F53-9132-51C2AF5C9F5D}" destId="{7E1EF81C-47FE-4425-9303-E8E9EF87F4C9}" srcOrd="0" destOrd="0" parTransId="{7CA821EE-9222-4C28-934D-2B0B3DF726E0}" sibTransId="{29D580BE-2A53-4183-9588-5937330F5703}"/>
    <dgm:cxn modelId="{B9278B84-A149-4795-B9EA-B577B4437B9D}" type="presOf" srcId="{37BC692F-44BF-4ACB-84E5-89B04E710372}" destId="{5DEA7873-4742-4C45-B425-43E59EEC0568}" srcOrd="0" destOrd="0" presId="urn:microsoft.com/office/officeart/2008/layout/SquareAccentList"/>
    <dgm:cxn modelId="{B28AAC90-57FC-4855-9D03-211CB8405919}" type="presOf" srcId="{5EF3661D-87A8-47E0-B33A-FC3A9C39B517}" destId="{C5D4FE28-E67A-45DF-BEA9-7DC36448B019}" srcOrd="0" destOrd="0" presId="urn:microsoft.com/office/officeart/2008/layout/SquareAccentList"/>
    <dgm:cxn modelId="{D12FA0A9-275D-4B39-9DBD-EEABC0D4B549}" srcId="{36BEAF88-73DD-4F53-9132-51C2AF5C9F5D}" destId="{3DA2F1DF-40DD-4486-B181-1C3D8ADA6B67}" srcOrd="5" destOrd="0" parTransId="{274197AC-DAC0-4350-802B-33B3755C8EB0}" sibTransId="{6E422B1C-201C-44B1-A3B2-E4CD99D06E24}"/>
    <dgm:cxn modelId="{DAF7DBAE-CD04-43EB-AE05-860298C58614}" type="presOf" srcId="{7E1EF81C-47FE-4425-9303-E8E9EF87F4C9}" destId="{804A5789-6273-42D4-9C4C-B381D496581D}" srcOrd="0" destOrd="0" presId="urn:microsoft.com/office/officeart/2008/layout/SquareAccentList"/>
    <dgm:cxn modelId="{936C64B1-7E0C-42EF-AE36-69FE903C2000}" srcId="{36BEAF88-73DD-4F53-9132-51C2AF5C9F5D}" destId="{37BC692F-44BF-4ACB-84E5-89B04E710372}" srcOrd="4" destOrd="0" parTransId="{AE7B5B3D-C142-4AFA-A077-6ABD94420C30}" sibTransId="{DD6D85C9-5DAF-432C-9F32-1BCA209662DA}"/>
    <dgm:cxn modelId="{2B47D1B7-4883-4CC8-8988-1C713CA6BB75}" type="presOf" srcId="{828D9F2A-13B4-419B-BDA9-57F7EB455391}" destId="{5D6C264B-C42A-4E2F-8F8D-082B1B6380AA}" srcOrd="0" destOrd="0" presId="urn:microsoft.com/office/officeart/2008/layout/SquareAccentList"/>
    <dgm:cxn modelId="{8F1699DC-E53D-4923-818C-1FFBB994BA2B}" srcId="{36BEAF88-73DD-4F53-9132-51C2AF5C9F5D}" destId="{6F974838-D19B-486E-8C28-D3A064DCFCAE}" srcOrd="2" destOrd="0" parTransId="{B8FBB86B-2FD3-4606-B1FE-59639DBA45DC}" sibTransId="{F8917FE7-61C6-4C75-972F-DCB7E8D5F59C}"/>
    <dgm:cxn modelId="{98A3E4F6-DEB9-49CC-86A6-247628777485}" srcId="{36BEAF88-73DD-4F53-9132-51C2AF5C9F5D}" destId="{CB37521C-CB21-455D-8313-823EE7A7D72C}" srcOrd="3" destOrd="0" parTransId="{D40831DE-C326-4C7C-9D51-4275EED33038}" sibTransId="{3514E113-E14A-4CEB-9319-B19A059CFDDA}"/>
    <dgm:cxn modelId="{AD263590-12B7-4C93-A22F-C7A06B9E7E62}" type="presParOf" srcId="{C5D4FE28-E67A-45DF-BEA9-7DC36448B019}" destId="{123E39ED-A20D-497A-BCB1-AA80C3B3EE97}" srcOrd="0" destOrd="0" presId="urn:microsoft.com/office/officeart/2008/layout/SquareAccentList"/>
    <dgm:cxn modelId="{413E0174-1674-48D0-9445-53F60266F9DA}" type="presParOf" srcId="{123E39ED-A20D-497A-BCB1-AA80C3B3EE97}" destId="{326B63D1-64F0-4F03-BE0D-88A72440B1BB}" srcOrd="0" destOrd="0" presId="urn:microsoft.com/office/officeart/2008/layout/SquareAccentList"/>
    <dgm:cxn modelId="{D67FB933-7589-45D1-B287-C82FAF6106F8}" type="presParOf" srcId="{326B63D1-64F0-4F03-BE0D-88A72440B1BB}" destId="{8A323B8A-A9F5-41B4-A7E8-2B54E5BE6456}" srcOrd="0" destOrd="0" presId="urn:microsoft.com/office/officeart/2008/layout/SquareAccentList"/>
    <dgm:cxn modelId="{B2CE2EDD-69E0-42AB-9186-7FFE65112DDE}" type="presParOf" srcId="{326B63D1-64F0-4F03-BE0D-88A72440B1BB}" destId="{A76191E6-A22B-412F-A28E-7ED9D2DBE636}" srcOrd="1" destOrd="0" presId="urn:microsoft.com/office/officeart/2008/layout/SquareAccentList"/>
    <dgm:cxn modelId="{228D5D21-5840-42C8-A334-D10AC88C8218}" type="presParOf" srcId="{326B63D1-64F0-4F03-BE0D-88A72440B1BB}" destId="{96DEF26A-27B9-479C-97D7-13A4A26ED097}" srcOrd="2" destOrd="0" presId="urn:microsoft.com/office/officeart/2008/layout/SquareAccentList"/>
    <dgm:cxn modelId="{EC78E863-C4C4-405E-B683-1F469E6B8853}" type="presParOf" srcId="{123E39ED-A20D-497A-BCB1-AA80C3B3EE97}" destId="{0A9A074F-744E-4CDB-A46A-C25ABCB1F556}" srcOrd="1" destOrd="0" presId="urn:microsoft.com/office/officeart/2008/layout/SquareAccentList"/>
    <dgm:cxn modelId="{1BFA796D-A930-43C9-9608-8A8680D0FFD5}" type="presParOf" srcId="{0A9A074F-744E-4CDB-A46A-C25ABCB1F556}" destId="{2787AB21-92D3-4B0E-818E-00B80C179CC0}" srcOrd="0" destOrd="0" presId="urn:microsoft.com/office/officeart/2008/layout/SquareAccentList"/>
    <dgm:cxn modelId="{57063068-BE2C-48C0-81DA-07402138C172}" type="presParOf" srcId="{2787AB21-92D3-4B0E-818E-00B80C179CC0}" destId="{AA54B5FB-5527-4129-9AE5-99A633D8DEA1}" srcOrd="0" destOrd="0" presId="urn:microsoft.com/office/officeart/2008/layout/SquareAccentList"/>
    <dgm:cxn modelId="{1E8063B7-0776-4FCF-8E26-80CD3B01D8B8}" type="presParOf" srcId="{2787AB21-92D3-4B0E-818E-00B80C179CC0}" destId="{804A5789-6273-42D4-9C4C-B381D496581D}" srcOrd="1" destOrd="0" presId="urn:microsoft.com/office/officeart/2008/layout/SquareAccentList"/>
    <dgm:cxn modelId="{2A4D7A36-D69F-4FFD-A3D1-CC86F02F9CD3}" type="presParOf" srcId="{0A9A074F-744E-4CDB-A46A-C25ABCB1F556}" destId="{89F17852-F98B-4ED4-9582-D244E3A5D93E}" srcOrd="1" destOrd="0" presId="urn:microsoft.com/office/officeart/2008/layout/SquareAccentList"/>
    <dgm:cxn modelId="{4802132C-2A99-405B-8290-FF1535112322}" type="presParOf" srcId="{89F17852-F98B-4ED4-9582-D244E3A5D93E}" destId="{697E74B7-E8CB-40B4-8DA9-1D4F9B9CE116}" srcOrd="0" destOrd="0" presId="urn:microsoft.com/office/officeart/2008/layout/SquareAccentList"/>
    <dgm:cxn modelId="{A03FBF58-8466-4735-B112-86AE866559A9}" type="presParOf" srcId="{89F17852-F98B-4ED4-9582-D244E3A5D93E}" destId="{5D6C264B-C42A-4E2F-8F8D-082B1B6380AA}" srcOrd="1" destOrd="0" presId="urn:microsoft.com/office/officeart/2008/layout/SquareAccentList"/>
    <dgm:cxn modelId="{D72A6D99-1DF4-40F4-898C-DB2AD0B046A4}" type="presParOf" srcId="{0A9A074F-744E-4CDB-A46A-C25ABCB1F556}" destId="{CBD6D37F-8706-4CDE-98AE-A61673A4C8E7}" srcOrd="2" destOrd="0" presId="urn:microsoft.com/office/officeart/2008/layout/SquareAccentList"/>
    <dgm:cxn modelId="{1542DE2E-E01D-40EE-881E-A25AC537712D}" type="presParOf" srcId="{CBD6D37F-8706-4CDE-98AE-A61673A4C8E7}" destId="{65533B95-7185-4012-9A68-479F9DA373A8}" srcOrd="0" destOrd="0" presId="urn:microsoft.com/office/officeart/2008/layout/SquareAccentList"/>
    <dgm:cxn modelId="{2C5CB2AD-55EA-42E1-8E66-A320C7034395}" type="presParOf" srcId="{CBD6D37F-8706-4CDE-98AE-A61673A4C8E7}" destId="{38EA8994-C4D4-4F73-BA7B-C3200EDCDD52}" srcOrd="1" destOrd="0" presId="urn:microsoft.com/office/officeart/2008/layout/SquareAccentList"/>
    <dgm:cxn modelId="{52EC2DA7-BB47-42B4-BD18-577426F7A1B9}" type="presParOf" srcId="{0A9A074F-744E-4CDB-A46A-C25ABCB1F556}" destId="{CE5FA3AB-60BB-4ED5-8B9F-DDF6713C9752}" srcOrd="3" destOrd="0" presId="urn:microsoft.com/office/officeart/2008/layout/SquareAccentList"/>
    <dgm:cxn modelId="{F2FE099F-D38C-4DC5-B17F-CE59F28E2FE0}" type="presParOf" srcId="{CE5FA3AB-60BB-4ED5-8B9F-DDF6713C9752}" destId="{D969E2C9-9621-4667-BCE8-344662B0D6FB}" srcOrd="0" destOrd="0" presId="urn:microsoft.com/office/officeart/2008/layout/SquareAccentList"/>
    <dgm:cxn modelId="{B762CD73-C015-4FD2-B00C-295058A3978D}" type="presParOf" srcId="{CE5FA3AB-60BB-4ED5-8B9F-DDF6713C9752}" destId="{651A8411-9CD6-4957-8FE4-3E08BBFFBDFB}" srcOrd="1" destOrd="0" presId="urn:microsoft.com/office/officeart/2008/layout/SquareAccentList"/>
    <dgm:cxn modelId="{38CE77A6-E12D-4886-BECA-8E3AF6AAC043}" type="presParOf" srcId="{0A9A074F-744E-4CDB-A46A-C25ABCB1F556}" destId="{6A6FA8B4-68DC-4788-8113-D584FE2E0BD2}" srcOrd="4" destOrd="0" presId="urn:microsoft.com/office/officeart/2008/layout/SquareAccentList"/>
    <dgm:cxn modelId="{93B2D990-61B0-49C6-A0A7-3ED5E8B41887}" type="presParOf" srcId="{6A6FA8B4-68DC-4788-8113-D584FE2E0BD2}" destId="{9CE836FC-ED4C-450E-83BB-894411B88F2D}" srcOrd="0" destOrd="0" presId="urn:microsoft.com/office/officeart/2008/layout/SquareAccentList"/>
    <dgm:cxn modelId="{DFA7F940-2B18-4EEE-A5AE-05DF1FDDB29F}" type="presParOf" srcId="{6A6FA8B4-68DC-4788-8113-D584FE2E0BD2}" destId="{5DEA7873-4742-4C45-B425-43E59EEC0568}" srcOrd="1" destOrd="0" presId="urn:microsoft.com/office/officeart/2008/layout/SquareAccentList"/>
    <dgm:cxn modelId="{0232CC2D-953E-479A-BC5B-5E43842388FB}" type="presParOf" srcId="{0A9A074F-744E-4CDB-A46A-C25ABCB1F556}" destId="{59B6E087-C166-4473-94E9-5C67719543AB}" srcOrd="5" destOrd="0" presId="urn:microsoft.com/office/officeart/2008/layout/SquareAccentList"/>
    <dgm:cxn modelId="{CA4E3380-6A6E-45C6-9D98-80B88466FAAE}" type="presParOf" srcId="{59B6E087-C166-4473-94E9-5C67719543AB}" destId="{D7018C57-774D-455A-97E7-92C5632F6518}" srcOrd="0" destOrd="0" presId="urn:microsoft.com/office/officeart/2008/layout/SquareAccentList"/>
    <dgm:cxn modelId="{E6E38D9F-DA02-42C5-85C7-A26E2369EC30}" type="presParOf" srcId="{59B6E087-C166-4473-94E9-5C67719543AB}" destId="{0C36EEC9-4560-473A-B1EA-65BD9AF6C2EA}" srcOrd="1" destOrd="0" presId="urn:microsoft.com/office/officeart/2008/layout/SquareAccent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CFBF6A-0D2C-4216-ADD0-2F127D3B3CD3}" type="doc">
      <dgm:prSet loTypeId="urn:microsoft.com/office/officeart/2005/8/layout/venn1" loCatId="relationship" qsTypeId="urn:microsoft.com/office/officeart/2005/8/quickstyle/simple1" qsCatId="simple" csTypeId="urn:microsoft.com/office/officeart/2005/8/colors/colorful5" csCatId="colorful" phldr="1"/>
      <dgm:spPr/>
    </dgm:pt>
    <dgm:pt modelId="{C45AA1E9-7054-4716-86B3-EC6386680699}">
      <dgm:prSet phldrT="[Text]" custT="1"/>
      <dgm:spPr/>
      <dgm:t>
        <a:bodyPr/>
        <a:lstStyle/>
        <a:p>
          <a:pPr algn="ctr">
            <a:spcAft>
              <a:spcPts val="0"/>
            </a:spcAft>
          </a:pPr>
          <a:r>
            <a:rPr lang="en-US" sz="2000" dirty="0">
              <a:solidFill>
                <a:schemeClr val="tx2"/>
              </a:solidFill>
            </a:rPr>
            <a:t>90832 </a:t>
          </a:r>
        </a:p>
        <a:p>
          <a:pPr algn="ctr">
            <a:spcAft>
              <a:spcPts val="0"/>
            </a:spcAft>
          </a:pPr>
          <a:r>
            <a:rPr lang="en-US" sz="2000" dirty="0">
              <a:solidFill>
                <a:schemeClr val="tx2"/>
              </a:solidFill>
            </a:rPr>
            <a:t>16-37 mins</a:t>
          </a:r>
        </a:p>
      </dgm:t>
    </dgm:pt>
    <dgm:pt modelId="{1CC75892-5B3B-433F-9917-DE368F68BF86}" type="parTrans" cxnId="{554987CA-35ED-4BDA-ACDC-22D0E984BE25}">
      <dgm:prSet/>
      <dgm:spPr/>
      <dgm:t>
        <a:bodyPr/>
        <a:lstStyle/>
        <a:p>
          <a:endParaRPr lang="en-US"/>
        </a:p>
      </dgm:t>
    </dgm:pt>
    <dgm:pt modelId="{E80E6CE9-2659-4EE5-9674-D88125A3FB20}" type="sibTrans" cxnId="{554987CA-35ED-4BDA-ACDC-22D0E984BE25}">
      <dgm:prSet/>
      <dgm:spPr/>
      <dgm:t>
        <a:bodyPr/>
        <a:lstStyle/>
        <a:p>
          <a:endParaRPr lang="en-US"/>
        </a:p>
      </dgm:t>
    </dgm:pt>
    <dgm:pt modelId="{C9846064-3D78-4EC0-8C96-2525C83DE595}">
      <dgm:prSet phldrT="[Text]" custT="1"/>
      <dgm:spPr/>
      <dgm:t>
        <a:bodyPr/>
        <a:lstStyle/>
        <a:p>
          <a:pPr algn="l">
            <a:spcAft>
              <a:spcPts val="0"/>
            </a:spcAft>
          </a:pPr>
          <a:r>
            <a:rPr lang="en-US" sz="2000" dirty="0">
              <a:solidFill>
                <a:schemeClr val="tx2"/>
              </a:solidFill>
            </a:rPr>
            <a:t>90837</a:t>
          </a:r>
        </a:p>
        <a:p>
          <a:pPr algn="l">
            <a:spcAft>
              <a:spcPts val="0"/>
            </a:spcAft>
          </a:pPr>
          <a:r>
            <a:rPr lang="en-US" sz="2000" dirty="0">
              <a:solidFill>
                <a:schemeClr val="tx2"/>
              </a:solidFill>
            </a:rPr>
            <a:t>53+ mins</a:t>
          </a:r>
        </a:p>
      </dgm:t>
    </dgm:pt>
    <dgm:pt modelId="{AC188371-D09C-4952-BC56-78DA37E1E1FC}" type="parTrans" cxnId="{08C38BBD-C979-4E1A-AF83-0752F979B2AC}">
      <dgm:prSet/>
      <dgm:spPr/>
      <dgm:t>
        <a:bodyPr/>
        <a:lstStyle/>
        <a:p>
          <a:endParaRPr lang="en-US"/>
        </a:p>
      </dgm:t>
    </dgm:pt>
    <dgm:pt modelId="{96C40C92-DC97-4C7F-AAFA-8636C5F2B7D4}" type="sibTrans" cxnId="{08C38BBD-C979-4E1A-AF83-0752F979B2AC}">
      <dgm:prSet/>
      <dgm:spPr/>
      <dgm:t>
        <a:bodyPr/>
        <a:lstStyle/>
        <a:p>
          <a:endParaRPr lang="en-US"/>
        </a:p>
      </dgm:t>
    </dgm:pt>
    <dgm:pt modelId="{016EEADC-6281-40D0-BFF0-065445B1B913}">
      <dgm:prSet phldrT="[Text]" custT="1"/>
      <dgm:spPr/>
      <dgm:t>
        <a:bodyPr anchor="ctr" anchorCtr="0"/>
        <a:lstStyle/>
        <a:p>
          <a:pPr algn="ctr">
            <a:spcAft>
              <a:spcPts val="0"/>
            </a:spcAft>
          </a:pPr>
          <a:r>
            <a:rPr lang="en-US" sz="2000" dirty="0">
              <a:solidFill>
                <a:schemeClr val="tx2"/>
              </a:solidFill>
            </a:rPr>
            <a:t>    90834  </a:t>
          </a:r>
        </a:p>
        <a:p>
          <a:pPr algn="ctr">
            <a:spcAft>
              <a:spcPts val="0"/>
            </a:spcAft>
          </a:pPr>
          <a:r>
            <a:rPr lang="en-US" sz="2000" dirty="0">
              <a:solidFill>
                <a:schemeClr val="tx2"/>
              </a:solidFill>
            </a:rPr>
            <a:t> 38-52 mins</a:t>
          </a:r>
        </a:p>
      </dgm:t>
    </dgm:pt>
    <dgm:pt modelId="{697A032A-C3D0-41F5-BB4B-02A37C9A6DE6}" type="parTrans" cxnId="{A6DDADBF-6ECB-4F3A-A982-5697D1F1E37C}">
      <dgm:prSet/>
      <dgm:spPr/>
      <dgm:t>
        <a:bodyPr/>
        <a:lstStyle/>
        <a:p>
          <a:endParaRPr lang="en-US"/>
        </a:p>
      </dgm:t>
    </dgm:pt>
    <dgm:pt modelId="{437667FA-BD6E-4071-9AD9-0BB420F11E57}" type="sibTrans" cxnId="{A6DDADBF-6ECB-4F3A-A982-5697D1F1E37C}">
      <dgm:prSet/>
      <dgm:spPr/>
      <dgm:t>
        <a:bodyPr/>
        <a:lstStyle/>
        <a:p>
          <a:endParaRPr lang="en-US"/>
        </a:p>
      </dgm:t>
    </dgm:pt>
    <dgm:pt modelId="{23CE74BA-38C5-44CD-B5E5-224D6D166F14}" type="pres">
      <dgm:prSet presAssocID="{74CFBF6A-0D2C-4216-ADD0-2F127D3B3CD3}" presName="compositeShape" presStyleCnt="0">
        <dgm:presLayoutVars>
          <dgm:chMax val="7"/>
          <dgm:dir/>
          <dgm:resizeHandles val="exact"/>
        </dgm:presLayoutVars>
      </dgm:prSet>
      <dgm:spPr/>
    </dgm:pt>
    <dgm:pt modelId="{9258ED03-C954-4A9B-98F5-B196609E6C85}" type="pres">
      <dgm:prSet presAssocID="{C45AA1E9-7054-4716-86B3-EC6386680699}" presName="circ1" presStyleLbl="vennNode1" presStyleIdx="0" presStyleCnt="3"/>
      <dgm:spPr/>
    </dgm:pt>
    <dgm:pt modelId="{80980FD8-1C64-4A11-AF21-02CA0631E5FB}" type="pres">
      <dgm:prSet presAssocID="{C45AA1E9-7054-4716-86B3-EC6386680699}" presName="circ1Tx" presStyleLbl="revTx" presStyleIdx="0" presStyleCnt="0">
        <dgm:presLayoutVars>
          <dgm:chMax val="0"/>
          <dgm:chPref val="0"/>
          <dgm:bulletEnabled val="1"/>
        </dgm:presLayoutVars>
      </dgm:prSet>
      <dgm:spPr/>
    </dgm:pt>
    <dgm:pt modelId="{85AE8CE1-FDD4-40BD-B3EA-1F46F936B4CA}" type="pres">
      <dgm:prSet presAssocID="{C9846064-3D78-4EC0-8C96-2525C83DE595}" presName="circ2" presStyleLbl="vennNode1" presStyleIdx="1" presStyleCnt="3" custLinFactNeighborX="3834"/>
      <dgm:spPr/>
    </dgm:pt>
    <dgm:pt modelId="{38E7C9DB-502B-4B20-A403-4B5AC17FFF3E}" type="pres">
      <dgm:prSet presAssocID="{C9846064-3D78-4EC0-8C96-2525C83DE595}" presName="circ2Tx" presStyleLbl="revTx" presStyleIdx="0" presStyleCnt="0">
        <dgm:presLayoutVars>
          <dgm:chMax val="0"/>
          <dgm:chPref val="0"/>
          <dgm:bulletEnabled val="1"/>
        </dgm:presLayoutVars>
      </dgm:prSet>
      <dgm:spPr/>
    </dgm:pt>
    <dgm:pt modelId="{4E881B1C-F579-4F56-979C-4AE349A11E65}" type="pres">
      <dgm:prSet presAssocID="{016EEADC-6281-40D0-BFF0-065445B1B913}" presName="circ3" presStyleLbl="vennNode1" presStyleIdx="2" presStyleCnt="3" custLinFactNeighborX="-13206"/>
      <dgm:spPr/>
    </dgm:pt>
    <dgm:pt modelId="{7EDBB399-E918-4EE6-8212-462CE4759DBF}" type="pres">
      <dgm:prSet presAssocID="{016EEADC-6281-40D0-BFF0-065445B1B913}" presName="circ3Tx" presStyleLbl="revTx" presStyleIdx="0" presStyleCnt="0">
        <dgm:presLayoutVars>
          <dgm:chMax val="0"/>
          <dgm:chPref val="0"/>
          <dgm:bulletEnabled val="1"/>
        </dgm:presLayoutVars>
      </dgm:prSet>
      <dgm:spPr/>
    </dgm:pt>
  </dgm:ptLst>
  <dgm:cxnLst>
    <dgm:cxn modelId="{A79E7F09-7092-469B-A80B-3AE768360D17}" type="presOf" srcId="{C9846064-3D78-4EC0-8C96-2525C83DE595}" destId="{38E7C9DB-502B-4B20-A403-4B5AC17FFF3E}" srcOrd="1" destOrd="0" presId="urn:microsoft.com/office/officeart/2005/8/layout/venn1"/>
    <dgm:cxn modelId="{1CE98B1F-7722-49D9-B568-C385F610EA2B}" type="presOf" srcId="{016EEADC-6281-40D0-BFF0-065445B1B913}" destId="{4E881B1C-F579-4F56-979C-4AE349A11E65}" srcOrd="0" destOrd="0" presId="urn:microsoft.com/office/officeart/2005/8/layout/venn1"/>
    <dgm:cxn modelId="{B95C1F27-5DD5-49A5-BCF5-06E0BCD57307}" type="presOf" srcId="{C45AA1E9-7054-4716-86B3-EC6386680699}" destId="{9258ED03-C954-4A9B-98F5-B196609E6C85}" srcOrd="0" destOrd="0" presId="urn:microsoft.com/office/officeart/2005/8/layout/venn1"/>
    <dgm:cxn modelId="{B5444964-A143-4B64-A693-BD1C9236F565}" type="presOf" srcId="{C45AA1E9-7054-4716-86B3-EC6386680699}" destId="{80980FD8-1C64-4A11-AF21-02CA0631E5FB}" srcOrd="1" destOrd="0" presId="urn:microsoft.com/office/officeart/2005/8/layout/venn1"/>
    <dgm:cxn modelId="{4E516053-4105-41C4-A328-C998A39E46A4}" type="presOf" srcId="{016EEADC-6281-40D0-BFF0-065445B1B913}" destId="{7EDBB399-E918-4EE6-8212-462CE4759DBF}" srcOrd="1" destOrd="0" presId="urn:microsoft.com/office/officeart/2005/8/layout/venn1"/>
    <dgm:cxn modelId="{9FD44987-A5A5-42B2-BFE1-36737C7CD1AE}" type="presOf" srcId="{74CFBF6A-0D2C-4216-ADD0-2F127D3B3CD3}" destId="{23CE74BA-38C5-44CD-B5E5-224D6D166F14}" srcOrd="0" destOrd="0" presId="urn:microsoft.com/office/officeart/2005/8/layout/venn1"/>
    <dgm:cxn modelId="{08C38BBD-C979-4E1A-AF83-0752F979B2AC}" srcId="{74CFBF6A-0D2C-4216-ADD0-2F127D3B3CD3}" destId="{C9846064-3D78-4EC0-8C96-2525C83DE595}" srcOrd="1" destOrd="0" parTransId="{AC188371-D09C-4952-BC56-78DA37E1E1FC}" sibTransId="{96C40C92-DC97-4C7F-AAFA-8636C5F2B7D4}"/>
    <dgm:cxn modelId="{A6DDADBF-6ECB-4F3A-A982-5697D1F1E37C}" srcId="{74CFBF6A-0D2C-4216-ADD0-2F127D3B3CD3}" destId="{016EEADC-6281-40D0-BFF0-065445B1B913}" srcOrd="2" destOrd="0" parTransId="{697A032A-C3D0-41F5-BB4B-02A37C9A6DE6}" sibTransId="{437667FA-BD6E-4071-9AD9-0BB420F11E57}"/>
    <dgm:cxn modelId="{554987CA-35ED-4BDA-ACDC-22D0E984BE25}" srcId="{74CFBF6A-0D2C-4216-ADD0-2F127D3B3CD3}" destId="{C45AA1E9-7054-4716-86B3-EC6386680699}" srcOrd="0" destOrd="0" parTransId="{1CC75892-5B3B-433F-9917-DE368F68BF86}" sibTransId="{E80E6CE9-2659-4EE5-9674-D88125A3FB20}"/>
    <dgm:cxn modelId="{26B8B2CE-97F7-4645-92C2-5F261C928B7E}" type="presOf" srcId="{C9846064-3D78-4EC0-8C96-2525C83DE595}" destId="{85AE8CE1-FDD4-40BD-B3EA-1F46F936B4CA}" srcOrd="0" destOrd="0" presId="urn:microsoft.com/office/officeart/2005/8/layout/venn1"/>
    <dgm:cxn modelId="{FC736078-0629-4513-87E9-463D2833D121}" type="presParOf" srcId="{23CE74BA-38C5-44CD-B5E5-224D6D166F14}" destId="{9258ED03-C954-4A9B-98F5-B196609E6C85}" srcOrd="0" destOrd="0" presId="urn:microsoft.com/office/officeart/2005/8/layout/venn1"/>
    <dgm:cxn modelId="{251E67A4-64A2-4553-AB19-380086638369}" type="presParOf" srcId="{23CE74BA-38C5-44CD-B5E5-224D6D166F14}" destId="{80980FD8-1C64-4A11-AF21-02CA0631E5FB}" srcOrd="1" destOrd="0" presId="urn:microsoft.com/office/officeart/2005/8/layout/venn1"/>
    <dgm:cxn modelId="{7BADCE99-A6D0-4782-A29E-5EBE49FDE572}" type="presParOf" srcId="{23CE74BA-38C5-44CD-B5E5-224D6D166F14}" destId="{85AE8CE1-FDD4-40BD-B3EA-1F46F936B4CA}" srcOrd="2" destOrd="0" presId="urn:microsoft.com/office/officeart/2005/8/layout/venn1"/>
    <dgm:cxn modelId="{0CDF9FBA-F6BC-4732-921B-FD1E60B39083}" type="presParOf" srcId="{23CE74BA-38C5-44CD-B5E5-224D6D166F14}" destId="{38E7C9DB-502B-4B20-A403-4B5AC17FFF3E}" srcOrd="3" destOrd="0" presId="urn:microsoft.com/office/officeart/2005/8/layout/venn1"/>
    <dgm:cxn modelId="{8B9AF641-7E22-4CE6-8A9A-4220247F7581}" type="presParOf" srcId="{23CE74BA-38C5-44CD-B5E5-224D6D166F14}" destId="{4E881B1C-F579-4F56-979C-4AE349A11E65}" srcOrd="4" destOrd="0" presId="urn:microsoft.com/office/officeart/2005/8/layout/venn1"/>
    <dgm:cxn modelId="{B75636DD-DE67-492D-8F7F-5F418613987D}" type="presParOf" srcId="{23CE74BA-38C5-44CD-B5E5-224D6D166F14}" destId="{7EDBB399-E918-4EE6-8212-462CE4759DB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102466-A967-4D80-B3B6-B0E04541152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A392876-3EB0-4EB8-B41B-B0C811F2A077}">
      <dgm:prSet phldrT="[Text]" custT="1"/>
      <dgm:spPr>
        <a:solidFill>
          <a:schemeClr val="accent5">
            <a:lumMod val="60000"/>
            <a:lumOff val="40000"/>
          </a:schemeClr>
        </a:solidFill>
      </dgm:spPr>
      <dgm:t>
        <a:bodyPr/>
        <a:lstStyle/>
        <a:p>
          <a:pPr>
            <a:spcAft>
              <a:spcPts val="0"/>
            </a:spcAft>
          </a:pPr>
          <a:r>
            <a:rPr lang="en-US" altLang="en-US" sz="2000" b="1" dirty="0">
              <a:solidFill>
                <a:schemeClr val="tx2"/>
              </a:solidFill>
            </a:rPr>
            <a:t>Definition:</a:t>
          </a:r>
        </a:p>
        <a:p>
          <a:pPr>
            <a:spcAft>
              <a:spcPts val="0"/>
            </a:spcAft>
          </a:pPr>
          <a:r>
            <a:rPr lang="en-US" altLang="en-US" sz="1800" dirty="0">
              <a:solidFill>
                <a:schemeClr val="tx2"/>
              </a:solidFill>
            </a:rPr>
            <a:t>Urgent assessment and history of a crisis state, a mental status exam and a disposition </a:t>
          </a:r>
          <a:endParaRPr lang="en-US" sz="1800" dirty="0">
            <a:solidFill>
              <a:schemeClr val="tx2"/>
            </a:solidFill>
          </a:endParaRPr>
        </a:p>
      </dgm:t>
    </dgm:pt>
    <dgm:pt modelId="{76A079C4-DF3A-46AE-8EC6-54BB5E7314CB}" type="parTrans" cxnId="{12DF97BD-4740-4E89-B43D-2A56D5386BB1}">
      <dgm:prSet/>
      <dgm:spPr/>
      <dgm:t>
        <a:bodyPr/>
        <a:lstStyle/>
        <a:p>
          <a:endParaRPr lang="en-US"/>
        </a:p>
      </dgm:t>
    </dgm:pt>
    <dgm:pt modelId="{5F520B1B-7711-4FDA-849C-8B2CC81DF422}" type="sibTrans" cxnId="{12DF97BD-4740-4E89-B43D-2A56D5386BB1}">
      <dgm:prSet/>
      <dgm:spPr/>
      <dgm:t>
        <a:bodyPr/>
        <a:lstStyle/>
        <a:p>
          <a:endParaRPr lang="en-US"/>
        </a:p>
      </dgm:t>
    </dgm:pt>
    <dgm:pt modelId="{2904D96F-11FE-44C6-B385-43EE06B24866}">
      <dgm:prSet phldrT="[Text]" custT="1"/>
      <dgm:spPr>
        <a:solidFill>
          <a:schemeClr val="accent6">
            <a:lumMod val="60000"/>
            <a:lumOff val="40000"/>
          </a:schemeClr>
        </a:solidFill>
      </dgm:spPr>
      <dgm:t>
        <a:bodyPr/>
        <a:lstStyle/>
        <a:p>
          <a:pPr>
            <a:spcAft>
              <a:spcPts val="0"/>
            </a:spcAft>
          </a:pPr>
          <a:r>
            <a:rPr lang="en-US" altLang="en-US" sz="2000" b="1" dirty="0">
              <a:solidFill>
                <a:schemeClr val="tx2"/>
              </a:solidFill>
            </a:rPr>
            <a:t>Presenting Problem:</a:t>
          </a:r>
        </a:p>
        <a:p>
          <a:pPr>
            <a:spcAft>
              <a:spcPts val="0"/>
            </a:spcAft>
          </a:pPr>
          <a:r>
            <a:rPr lang="en-US" altLang="en-US" sz="1800" dirty="0">
              <a:solidFill>
                <a:schemeClr val="tx2"/>
              </a:solidFill>
            </a:rPr>
            <a:t>Typically, life threatening or complex and requires immediate attention to a patient in high distress </a:t>
          </a:r>
          <a:endParaRPr lang="en-US" sz="1800" dirty="0">
            <a:solidFill>
              <a:schemeClr val="tx2"/>
            </a:solidFill>
          </a:endParaRPr>
        </a:p>
      </dgm:t>
    </dgm:pt>
    <dgm:pt modelId="{71C3B81F-954F-43E5-B519-B3E3E43927E7}" type="parTrans" cxnId="{DBB13614-513F-47D9-8DDF-F2E6B106CFF2}">
      <dgm:prSet/>
      <dgm:spPr/>
      <dgm:t>
        <a:bodyPr/>
        <a:lstStyle/>
        <a:p>
          <a:endParaRPr lang="en-US"/>
        </a:p>
      </dgm:t>
    </dgm:pt>
    <dgm:pt modelId="{C91D7D2A-97AA-44B1-91BB-A48DF9FF7444}" type="sibTrans" cxnId="{DBB13614-513F-47D9-8DDF-F2E6B106CFF2}">
      <dgm:prSet/>
      <dgm:spPr/>
      <dgm:t>
        <a:bodyPr/>
        <a:lstStyle/>
        <a:p>
          <a:endParaRPr lang="en-US"/>
        </a:p>
      </dgm:t>
    </dgm:pt>
    <dgm:pt modelId="{04A9FA7D-423D-45EB-9BFF-8A6B1AABF168}">
      <dgm:prSet phldrT="[Text]" custT="1"/>
      <dgm:spPr>
        <a:solidFill>
          <a:schemeClr val="accent3">
            <a:lumMod val="20000"/>
            <a:lumOff val="80000"/>
          </a:schemeClr>
        </a:solidFill>
        <a:ln>
          <a:solidFill>
            <a:schemeClr val="accent5">
              <a:lumMod val="20000"/>
              <a:lumOff val="80000"/>
            </a:schemeClr>
          </a:solidFill>
        </a:ln>
      </dgm:spPr>
      <dgm:t>
        <a:bodyPr/>
        <a:lstStyle/>
        <a:p>
          <a:pPr>
            <a:spcAft>
              <a:spcPts val="0"/>
            </a:spcAft>
          </a:pPr>
          <a:r>
            <a:rPr lang="en-US" altLang="en-US" sz="2000" b="1" dirty="0">
              <a:solidFill>
                <a:schemeClr val="tx2"/>
              </a:solidFill>
            </a:rPr>
            <a:t>Treatment includes: </a:t>
          </a:r>
        </a:p>
        <a:p>
          <a:pPr>
            <a:spcAft>
              <a:spcPts val="0"/>
            </a:spcAft>
          </a:pPr>
          <a:r>
            <a:rPr lang="en-US" altLang="en-US" sz="1800" b="0">
              <a:solidFill>
                <a:schemeClr val="tx2"/>
              </a:solidFill>
            </a:rPr>
            <a:t>Psychotherapy</a:t>
          </a:r>
          <a:r>
            <a:rPr lang="en-US" altLang="en-US" sz="1800" b="0" dirty="0">
              <a:solidFill>
                <a:schemeClr val="tx2"/>
              </a:solidFill>
            </a:rPr>
            <a:t>, mobilization of resources to defuse the crisis and </a:t>
          </a:r>
          <a:r>
            <a:rPr lang="en-US" altLang="en-US" sz="1800" b="0">
              <a:solidFill>
                <a:schemeClr val="tx2"/>
              </a:solidFill>
            </a:rPr>
            <a:t>restore safety, </a:t>
          </a:r>
          <a:r>
            <a:rPr lang="en-US" altLang="en-US" sz="1800" b="0" dirty="0">
              <a:solidFill>
                <a:schemeClr val="tx2"/>
              </a:solidFill>
            </a:rPr>
            <a:t>and implementation of psychotherapeutic interventions to minimize the potential for psychological trauma</a:t>
          </a:r>
          <a:endParaRPr lang="en-US" sz="1800" dirty="0">
            <a:solidFill>
              <a:schemeClr val="tx2"/>
            </a:solidFill>
          </a:endParaRPr>
        </a:p>
      </dgm:t>
    </dgm:pt>
    <dgm:pt modelId="{4FC7591C-C133-45F4-9C61-12B67428DFD3}" type="parTrans" cxnId="{C92D2732-F5F1-4E89-A0F8-7A25734C9B15}">
      <dgm:prSet/>
      <dgm:spPr/>
      <dgm:t>
        <a:bodyPr/>
        <a:lstStyle/>
        <a:p>
          <a:endParaRPr lang="en-US"/>
        </a:p>
      </dgm:t>
    </dgm:pt>
    <dgm:pt modelId="{594B4BD7-4D67-47D3-8ADA-B66AF927067A}" type="sibTrans" cxnId="{C92D2732-F5F1-4E89-A0F8-7A25734C9B15}">
      <dgm:prSet/>
      <dgm:spPr/>
      <dgm:t>
        <a:bodyPr/>
        <a:lstStyle/>
        <a:p>
          <a:endParaRPr lang="en-US"/>
        </a:p>
      </dgm:t>
    </dgm:pt>
    <dgm:pt modelId="{36FB0226-494C-4FED-A00B-55F5904246AC}" type="pres">
      <dgm:prSet presAssocID="{BE102466-A967-4D80-B3B6-B0E045411520}" presName="linear" presStyleCnt="0">
        <dgm:presLayoutVars>
          <dgm:dir/>
          <dgm:animLvl val="lvl"/>
          <dgm:resizeHandles val="exact"/>
        </dgm:presLayoutVars>
      </dgm:prSet>
      <dgm:spPr/>
    </dgm:pt>
    <dgm:pt modelId="{5BE5DB4D-46C3-4E02-9B70-C24BEA0B4FDC}" type="pres">
      <dgm:prSet presAssocID="{DA392876-3EB0-4EB8-B41B-B0C811F2A077}" presName="parentLin" presStyleCnt="0"/>
      <dgm:spPr/>
    </dgm:pt>
    <dgm:pt modelId="{55DCF604-3C46-4F84-BEF8-2DD9A0CC632D}" type="pres">
      <dgm:prSet presAssocID="{DA392876-3EB0-4EB8-B41B-B0C811F2A077}" presName="parentLeftMargin" presStyleLbl="node1" presStyleIdx="0" presStyleCnt="3"/>
      <dgm:spPr/>
    </dgm:pt>
    <dgm:pt modelId="{5FAC1D15-3DD7-474F-BA60-582D91659D08}" type="pres">
      <dgm:prSet presAssocID="{DA392876-3EB0-4EB8-B41B-B0C811F2A077}" presName="parentText" presStyleLbl="node1" presStyleIdx="0" presStyleCnt="3" custScaleX="116496" custScaleY="321275" custLinFactNeighborX="3" custLinFactNeighborY="-34872">
        <dgm:presLayoutVars>
          <dgm:chMax val="0"/>
          <dgm:bulletEnabled val="1"/>
        </dgm:presLayoutVars>
      </dgm:prSet>
      <dgm:spPr/>
    </dgm:pt>
    <dgm:pt modelId="{893E0967-B8F4-4623-A767-A34DDDE60AF9}" type="pres">
      <dgm:prSet presAssocID="{DA392876-3EB0-4EB8-B41B-B0C811F2A077}" presName="negativeSpace" presStyleCnt="0"/>
      <dgm:spPr/>
    </dgm:pt>
    <dgm:pt modelId="{D8D3B7A3-2438-4935-B379-46D107198AF0}" type="pres">
      <dgm:prSet presAssocID="{DA392876-3EB0-4EB8-B41B-B0C811F2A077}" presName="childText" presStyleLbl="conFgAcc1" presStyleIdx="0" presStyleCnt="3" custLinFactY="-19419" custLinFactNeighborY="-100000">
        <dgm:presLayoutVars>
          <dgm:bulletEnabled val="1"/>
        </dgm:presLayoutVars>
      </dgm:prSet>
      <dgm:spPr>
        <a:solidFill>
          <a:schemeClr val="accent4">
            <a:lumMod val="20000"/>
            <a:lumOff val="80000"/>
            <a:alpha val="90000"/>
          </a:schemeClr>
        </a:solidFill>
      </dgm:spPr>
    </dgm:pt>
    <dgm:pt modelId="{F0C1F301-FC79-4A21-AC63-126A727C87BF}" type="pres">
      <dgm:prSet presAssocID="{5F520B1B-7711-4FDA-849C-8B2CC81DF422}" presName="spaceBetweenRectangles" presStyleCnt="0"/>
      <dgm:spPr/>
    </dgm:pt>
    <dgm:pt modelId="{B1220624-DEEC-41BD-90A1-EE1BACC53BCE}" type="pres">
      <dgm:prSet presAssocID="{2904D96F-11FE-44C6-B385-43EE06B24866}" presName="parentLin" presStyleCnt="0"/>
      <dgm:spPr/>
    </dgm:pt>
    <dgm:pt modelId="{17A46BE2-B49E-4E5C-8649-3EFB9171B7D0}" type="pres">
      <dgm:prSet presAssocID="{2904D96F-11FE-44C6-B385-43EE06B24866}" presName="parentLeftMargin" presStyleLbl="node1" presStyleIdx="0" presStyleCnt="3"/>
      <dgm:spPr/>
    </dgm:pt>
    <dgm:pt modelId="{001872E9-D842-4C1F-B654-3919CE76B8E7}" type="pres">
      <dgm:prSet presAssocID="{2904D96F-11FE-44C6-B385-43EE06B24866}" presName="parentText" presStyleLbl="node1" presStyleIdx="1" presStyleCnt="3" custScaleX="116159" custScaleY="298851" custLinFactNeighborY="-20342">
        <dgm:presLayoutVars>
          <dgm:chMax val="0"/>
          <dgm:bulletEnabled val="1"/>
        </dgm:presLayoutVars>
      </dgm:prSet>
      <dgm:spPr/>
    </dgm:pt>
    <dgm:pt modelId="{8F81FB4A-C6BB-4579-AA72-5FCA183A4F0A}" type="pres">
      <dgm:prSet presAssocID="{2904D96F-11FE-44C6-B385-43EE06B24866}" presName="negativeSpace" presStyleCnt="0"/>
      <dgm:spPr/>
    </dgm:pt>
    <dgm:pt modelId="{E81E0B45-B0BB-49D9-ACD5-6AB72B3194EC}" type="pres">
      <dgm:prSet presAssocID="{2904D96F-11FE-44C6-B385-43EE06B24866}" presName="childText" presStyleLbl="conFgAcc1" presStyleIdx="1" presStyleCnt="3" custLinFactNeighborY="-79425">
        <dgm:presLayoutVars>
          <dgm:bulletEnabled val="1"/>
        </dgm:presLayoutVars>
      </dgm:prSet>
      <dgm:spPr>
        <a:solidFill>
          <a:schemeClr val="accent4">
            <a:lumMod val="40000"/>
            <a:lumOff val="60000"/>
            <a:alpha val="90000"/>
          </a:schemeClr>
        </a:solidFill>
      </dgm:spPr>
    </dgm:pt>
    <dgm:pt modelId="{CF9861F2-8E9B-4E34-8E05-3B5E1AC9D1C1}" type="pres">
      <dgm:prSet presAssocID="{C91D7D2A-97AA-44B1-91BB-A48DF9FF7444}" presName="spaceBetweenRectangles" presStyleCnt="0"/>
      <dgm:spPr/>
    </dgm:pt>
    <dgm:pt modelId="{04C9E251-BCC1-41FA-9C67-F4D255D313D6}" type="pres">
      <dgm:prSet presAssocID="{04A9FA7D-423D-45EB-9BFF-8A6B1AABF168}" presName="parentLin" presStyleCnt="0"/>
      <dgm:spPr/>
    </dgm:pt>
    <dgm:pt modelId="{57DF8CE3-E998-4E1E-9E35-A1E165C51918}" type="pres">
      <dgm:prSet presAssocID="{04A9FA7D-423D-45EB-9BFF-8A6B1AABF168}" presName="parentLeftMargin" presStyleLbl="node1" presStyleIdx="1" presStyleCnt="3"/>
      <dgm:spPr/>
    </dgm:pt>
    <dgm:pt modelId="{DE39DAC7-3AED-4090-B411-F8B4C6437BC2}" type="pres">
      <dgm:prSet presAssocID="{04A9FA7D-423D-45EB-9BFF-8A6B1AABF168}" presName="parentText" presStyleLbl="node1" presStyleIdx="2" presStyleCnt="3" custScaleX="115569" custScaleY="321535">
        <dgm:presLayoutVars>
          <dgm:chMax val="0"/>
          <dgm:bulletEnabled val="1"/>
        </dgm:presLayoutVars>
      </dgm:prSet>
      <dgm:spPr/>
    </dgm:pt>
    <dgm:pt modelId="{8DAEB6F5-B1AE-4EBD-8ACB-B519C00E5706}" type="pres">
      <dgm:prSet presAssocID="{04A9FA7D-423D-45EB-9BFF-8A6B1AABF168}" presName="negativeSpace" presStyleCnt="0"/>
      <dgm:spPr/>
    </dgm:pt>
    <dgm:pt modelId="{82B34DFE-4371-4065-B8D4-86C712978A82}" type="pres">
      <dgm:prSet presAssocID="{04A9FA7D-423D-45EB-9BFF-8A6B1AABF168}" presName="childText" presStyleLbl="conFgAcc1" presStyleIdx="2" presStyleCnt="3">
        <dgm:presLayoutVars>
          <dgm:bulletEnabled val="1"/>
        </dgm:presLayoutVars>
      </dgm:prSet>
      <dgm:spPr>
        <a:solidFill>
          <a:schemeClr val="accent4">
            <a:lumMod val="60000"/>
            <a:lumOff val="40000"/>
            <a:alpha val="90000"/>
          </a:schemeClr>
        </a:solidFill>
      </dgm:spPr>
    </dgm:pt>
  </dgm:ptLst>
  <dgm:cxnLst>
    <dgm:cxn modelId="{DBB13614-513F-47D9-8DDF-F2E6B106CFF2}" srcId="{BE102466-A967-4D80-B3B6-B0E045411520}" destId="{2904D96F-11FE-44C6-B385-43EE06B24866}" srcOrd="1" destOrd="0" parTransId="{71C3B81F-954F-43E5-B519-B3E3E43927E7}" sibTransId="{C91D7D2A-97AA-44B1-91BB-A48DF9FF7444}"/>
    <dgm:cxn modelId="{1ED1C716-6A8E-410F-9F97-25DD3642128F}" type="presOf" srcId="{BE102466-A967-4D80-B3B6-B0E045411520}" destId="{36FB0226-494C-4FED-A00B-55F5904246AC}" srcOrd="0" destOrd="0" presId="urn:microsoft.com/office/officeart/2005/8/layout/list1"/>
    <dgm:cxn modelId="{25DD7E2F-8E8D-4287-8EC9-062A9FDC447E}" type="presOf" srcId="{04A9FA7D-423D-45EB-9BFF-8A6B1AABF168}" destId="{DE39DAC7-3AED-4090-B411-F8B4C6437BC2}" srcOrd="1" destOrd="0" presId="urn:microsoft.com/office/officeart/2005/8/layout/list1"/>
    <dgm:cxn modelId="{C92D2732-F5F1-4E89-A0F8-7A25734C9B15}" srcId="{BE102466-A967-4D80-B3B6-B0E045411520}" destId="{04A9FA7D-423D-45EB-9BFF-8A6B1AABF168}" srcOrd="2" destOrd="0" parTransId="{4FC7591C-C133-45F4-9C61-12B67428DFD3}" sibTransId="{594B4BD7-4D67-47D3-8ADA-B66AF927067A}"/>
    <dgm:cxn modelId="{8DA3EA62-6B8B-4633-BF15-2CC178A5EC5A}" type="presOf" srcId="{DA392876-3EB0-4EB8-B41B-B0C811F2A077}" destId="{5FAC1D15-3DD7-474F-BA60-582D91659D08}" srcOrd="1" destOrd="0" presId="urn:microsoft.com/office/officeart/2005/8/layout/list1"/>
    <dgm:cxn modelId="{EAC8786D-313B-4217-A600-23A28C530526}" type="presOf" srcId="{2904D96F-11FE-44C6-B385-43EE06B24866}" destId="{17A46BE2-B49E-4E5C-8649-3EFB9171B7D0}" srcOrd="0" destOrd="0" presId="urn:microsoft.com/office/officeart/2005/8/layout/list1"/>
    <dgm:cxn modelId="{C34B7856-357C-4D1B-A2C3-BF3256CCAD0D}" type="presOf" srcId="{2904D96F-11FE-44C6-B385-43EE06B24866}" destId="{001872E9-D842-4C1F-B654-3919CE76B8E7}" srcOrd="1" destOrd="0" presId="urn:microsoft.com/office/officeart/2005/8/layout/list1"/>
    <dgm:cxn modelId="{B671ED89-E9A9-409D-9E5A-1E2D51B246D8}" type="presOf" srcId="{04A9FA7D-423D-45EB-9BFF-8A6B1AABF168}" destId="{57DF8CE3-E998-4E1E-9E35-A1E165C51918}" srcOrd="0" destOrd="0" presId="urn:microsoft.com/office/officeart/2005/8/layout/list1"/>
    <dgm:cxn modelId="{12DF97BD-4740-4E89-B43D-2A56D5386BB1}" srcId="{BE102466-A967-4D80-B3B6-B0E045411520}" destId="{DA392876-3EB0-4EB8-B41B-B0C811F2A077}" srcOrd="0" destOrd="0" parTransId="{76A079C4-DF3A-46AE-8EC6-54BB5E7314CB}" sibTransId="{5F520B1B-7711-4FDA-849C-8B2CC81DF422}"/>
    <dgm:cxn modelId="{4CD01DCA-B300-4616-A29B-2313E03899B3}" type="presOf" srcId="{DA392876-3EB0-4EB8-B41B-B0C811F2A077}" destId="{55DCF604-3C46-4F84-BEF8-2DD9A0CC632D}" srcOrd="0" destOrd="0" presId="urn:microsoft.com/office/officeart/2005/8/layout/list1"/>
    <dgm:cxn modelId="{EA3DC266-4E80-4F5C-BDC5-773CA9D9F2F8}" type="presParOf" srcId="{36FB0226-494C-4FED-A00B-55F5904246AC}" destId="{5BE5DB4D-46C3-4E02-9B70-C24BEA0B4FDC}" srcOrd="0" destOrd="0" presId="urn:microsoft.com/office/officeart/2005/8/layout/list1"/>
    <dgm:cxn modelId="{AC7C1C33-880B-4A9A-8A37-5590DF71F69A}" type="presParOf" srcId="{5BE5DB4D-46C3-4E02-9B70-C24BEA0B4FDC}" destId="{55DCF604-3C46-4F84-BEF8-2DD9A0CC632D}" srcOrd="0" destOrd="0" presId="urn:microsoft.com/office/officeart/2005/8/layout/list1"/>
    <dgm:cxn modelId="{657971FC-F957-44A1-BEC6-70BFAFFBFFEE}" type="presParOf" srcId="{5BE5DB4D-46C3-4E02-9B70-C24BEA0B4FDC}" destId="{5FAC1D15-3DD7-474F-BA60-582D91659D08}" srcOrd="1" destOrd="0" presId="urn:microsoft.com/office/officeart/2005/8/layout/list1"/>
    <dgm:cxn modelId="{A92A98E9-AC53-4D6F-8570-6E7DA1951752}" type="presParOf" srcId="{36FB0226-494C-4FED-A00B-55F5904246AC}" destId="{893E0967-B8F4-4623-A767-A34DDDE60AF9}" srcOrd="1" destOrd="0" presId="urn:microsoft.com/office/officeart/2005/8/layout/list1"/>
    <dgm:cxn modelId="{86780ECC-2111-4EA4-94A8-0BBBA553AF54}" type="presParOf" srcId="{36FB0226-494C-4FED-A00B-55F5904246AC}" destId="{D8D3B7A3-2438-4935-B379-46D107198AF0}" srcOrd="2" destOrd="0" presId="urn:microsoft.com/office/officeart/2005/8/layout/list1"/>
    <dgm:cxn modelId="{632A40DC-9060-4D97-A5B1-0A7A93CC84F8}" type="presParOf" srcId="{36FB0226-494C-4FED-A00B-55F5904246AC}" destId="{F0C1F301-FC79-4A21-AC63-126A727C87BF}" srcOrd="3" destOrd="0" presId="urn:microsoft.com/office/officeart/2005/8/layout/list1"/>
    <dgm:cxn modelId="{EE4A8739-84AB-4385-A3A2-A3353DAAF944}" type="presParOf" srcId="{36FB0226-494C-4FED-A00B-55F5904246AC}" destId="{B1220624-DEEC-41BD-90A1-EE1BACC53BCE}" srcOrd="4" destOrd="0" presId="urn:microsoft.com/office/officeart/2005/8/layout/list1"/>
    <dgm:cxn modelId="{E703DFEB-C253-437D-AC4D-768C647E5AF0}" type="presParOf" srcId="{B1220624-DEEC-41BD-90A1-EE1BACC53BCE}" destId="{17A46BE2-B49E-4E5C-8649-3EFB9171B7D0}" srcOrd="0" destOrd="0" presId="urn:microsoft.com/office/officeart/2005/8/layout/list1"/>
    <dgm:cxn modelId="{E2FC36D0-0B32-41BD-8B07-A52A30098096}" type="presParOf" srcId="{B1220624-DEEC-41BD-90A1-EE1BACC53BCE}" destId="{001872E9-D842-4C1F-B654-3919CE76B8E7}" srcOrd="1" destOrd="0" presId="urn:microsoft.com/office/officeart/2005/8/layout/list1"/>
    <dgm:cxn modelId="{294133BC-0EA5-419D-AB14-59E198F7786C}" type="presParOf" srcId="{36FB0226-494C-4FED-A00B-55F5904246AC}" destId="{8F81FB4A-C6BB-4579-AA72-5FCA183A4F0A}" srcOrd="5" destOrd="0" presId="urn:microsoft.com/office/officeart/2005/8/layout/list1"/>
    <dgm:cxn modelId="{3D4BB9A5-1F26-4306-9BFE-09D8C7147B5C}" type="presParOf" srcId="{36FB0226-494C-4FED-A00B-55F5904246AC}" destId="{E81E0B45-B0BB-49D9-ACD5-6AB72B3194EC}" srcOrd="6" destOrd="0" presId="urn:microsoft.com/office/officeart/2005/8/layout/list1"/>
    <dgm:cxn modelId="{48D82787-0D51-4825-8A74-8255DDB09897}" type="presParOf" srcId="{36FB0226-494C-4FED-A00B-55F5904246AC}" destId="{CF9861F2-8E9B-4E34-8E05-3B5E1AC9D1C1}" srcOrd="7" destOrd="0" presId="urn:microsoft.com/office/officeart/2005/8/layout/list1"/>
    <dgm:cxn modelId="{4949E4E0-09E1-4C3A-A050-AE2C2A4216FC}" type="presParOf" srcId="{36FB0226-494C-4FED-A00B-55F5904246AC}" destId="{04C9E251-BCC1-41FA-9C67-F4D255D313D6}" srcOrd="8" destOrd="0" presId="urn:microsoft.com/office/officeart/2005/8/layout/list1"/>
    <dgm:cxn modelId="{94D62115-AE01-4BBB-A44F-ACE892DEEBEB}" type="presParOf" srcId="{04C9E251-BCC1-41FA-9C67-F4D255D313D6}" destId="{57DF8CE3-E998-4E1E-9E35-A1E165C51918}" srcOrd="0" destOrd="0" presId="urn:microsoft.com/office/officeart/2005/8/layout/list1"/>
    <dgm:cxn modelId="{3ACD71D6-3E26-40CD-80AC-4F7E19B42336}" type="presParOf" srcId="{04C9E251-BCC1-41FA-9C67-F4D255D313D6}" destId="{DE39DAC7-3AED-4090-B411-F8B4C6437BC2}" srcOrd="1" destOrd="0" presId="urn:microsoft.com/office/officeart/2005/8/layout/list1"/>
    <dgm:cxn modelId="{2A5D131E-2200-41DE-B6CA-F67A4BC09109}" type="presParOf" srcId="{36FB0226-494C-4FED-A00B-55F5904246AC}" destId="{8DAEB6F5-B1AE-4EBD-8ACB-B519C00E5706}" srcOrd="9" destOrd="0" presId="urn:microsoft.com/office/officeart/2005/8/layout/list1"/>
    <dgm:cxn modelId="{25768BF1-ED50-4599-8FF1-6834617E030E}" type="presParOf" srcId="{36FB0226-494C-4FED-A00B-55F5904246AC}" destId="{82B34DFE-4371-4065-B8D4-86C712978A8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917A9D-6CB9-49CB-ADA2-753F77195C22}" type="doc">
      <dgm:prSet loTypeId="urn:microsoft.com/office/officeart/2011/layout/TabList" loCatId="list" qsTypeId="urn:microsoft.com/office/officeart/2005/8/quickstyle/simple1" qsCatId="simple" csTypeId="urn:microsoft.com/office/officeart/2005/8/colors/accent6_4" csCatId="accent6" phldr="1"/>
      <dgm:spPr/>
      <dgm:t>
        <a:bodyPr/>
        <a:lstStyle/>
        <a:p>
          <a:endParaRPr lang="en-US"/>
        </a:p>
      </dgm:t>
    </dgm:pt>
    <dgm:pt modelId="{E27AB054-A860-4FE2-A4C7-87A32C5C3168}">
      <dgm:prSet phldrT="[Text]" custT="1"/>
      <dgm:spPr>
        <a:solidFill>
          <a:schemeClr val="accent2"/>
        </a:solidFill>
      </dgm:spPr>
      <dgm:t>
        <a:bodyPr/>
        <a:lstStyle/>
        <a:p>
          <a:r>
            <a:rPr lang="en-US" sz="2000" dirty="0"/>
            <a:t>CPT Codes</a:t>
          </a:r>
        </a:p>
      </dgm:t>
    </dgm:pt>
    <dgm:pt modelId="{46F8472A-BCAB-4B73-AD8F-70F5629FD6BD}" type="parTrans" cxnId="{5C8A2EB5-5960-4E5E-A5BF-A26724184BE2}">
      <dgm:prSet/>
      <dgm:spPr/>
      <dgm:t>
        <a:bodyPr/>
        <a:lstStyle/>
        <a:p>
          <a:endParaRPr lang="en-US"/>
        </a:p>
      </dgm:t>
    </dgm:pt>
    <dgm:pt modelId="{78E95523-DCCC-46C5-9ED1-8E42694BBB46}" type="sibTrans" cxnId="{5C8A2EB5-5960-4E5E-A5BF-A26724184BE2}">
      <dgm:prSet/>
      <dgm:spPr/>
      <dgm:t>
        <a:bodyPr/>
        <a:lstStyle/>
        <a:p>
          <a:endParaRPr lang="en-US"/>
        </a:p>
      </dgm:t>
    </dgm:pt>
    <dgm:pt modelId="{17C3EDB5-07F2-41A5-8C30-5D96E696AC75}">
      <dgm:prSet phldrT="[Text]"/>
      <dgm:spPr/>
      <dgm:t>
        <a:bodyPr/>
        <a:lstStyle/>
        <a:p>
          <a:endParaRPr lang="en-US" dirty="0"/>
        </a:p>
      </dgm:t>
    </dgm:pt>
    <dgm:pt modelId="{4E6CB823-9197-4D3C-B01F-92951F25F019}" type="parTrans" cxnId="{6B0B3B6B-599B-494E-A2DD-8CF2E069F300}">
      <dgm:prSet/>
      <dgm:spPr/>
      <dgm:t>
        <a:bodyPr/>
        <a:lstStyle/>
        <a:p>
          <a:endParaRPr lang="en-US"/>
        </a:p>
      </dgm:t>
    </dgm:pt>
    <dgm:pt modelId="{754D8EF6-980C-42B7-961E-1C73EB92AD86}" type="sibTrans" cxnId="{6B0B3B6B-599B-494E-A2DD-8CF2E069F300}">
      <dgm:prSet/>
      <dgm:spPr/>
      <dgm:t>
        <a:bodyPr/>
        <a:lstStyle/>
        <a:p>
          <a:endParaRPr lang="en-US"/>
        </a:p>
      </dgm:t>
    </dgm:pt>
    <dgm:pt modelId="{7AB4B7C3-D0C6-4DF7-95E7-841CCA23DD1B}">
      <dgm:prSet phldrT="[Text]" custT="1"/>
      <dgm:spPr/>
      <dgm:t>
        <a:bodyPr/>
        <a:lstStyle/>
        <a:p>
          <a:pPr>
            <a:buClr>
              <a:schemeClr val="accent2"/>
            </a:buClr>
          </a:pPr>
          <a:r>
            <a:rPr lang="en-US" altLang="en-US" sz="1600" dirty="0">
              <a:solidFill>
                <a:schemeClr val="tx2"/>
              </a:solidFill>
            </a:rPr>
            <a:t>90839 – first 60 minutes (30-74 mins)</a:t>
          </a:r>
          <a:endParaRPr lang="en-US" sz="1600" dirty="0">
            <a:solidFill>
              <a:schemeClr val="tx2"/>
            </a:solidFill>
          </a:endParaRPr>
        </a:p>
      </dgm:t>
    </dgm:pt>
    <dgm:pt modelId="{6563DDCF-DC0A-4F7A-B140-536623A2DB19}" type="parTrans" cxnId="{208AC85B-3C6F-4131-8182-40ACC0F39A99}">
      <dgm:prSet/>
      <dgm:spPr/>
      <dgm:t>
        <a:bodyPr/>
        <a:lstStyle/>
        <a:p>
          <a:endParaRPr lang="en-US"/>
        </a:p>
      </dgm:t>
    </dgm:pt>
    <dgm:pt modelId="{89347231-85BB-4E6F-8102-3C4BC42226CA}" type="sibTrans" cxnId="{208AC85B-3C6F-4131-8182-40ACC0F39A99}">
      <dgm:prSet/>
      <dgm:spPr/>
      <dgm:t>
        <a:bodyPr/>
        <a:lstStyle/>
        <a:p>
          <a:endParaRPr lang="en-US"/>
        </a:p>
      </dgm:t>
    </dgm:pt>
    <dgm:pt modelId="{A5131743-54D6-47BC-AAFC-333DB51F4ADC}">
      <dgm:prSet phldrT="[Text]" custT="1"/>
      <dgm:spPr>
        <a:solidFill>
          <a:schemeClr val="accent5"/>
        </a:solidFill>
      </dgm:spPr>
      <dgm:t>
        <a:bodyPr/>
        <a:lstStyle/>
        <a:p>
          <a:r>
            <a:rPr lang="en-US" sz="2000" dirty="0"/>
            <a:t>Time Components</a:t>
          </a:r>
        </a:p>
      </dgm:t>
    </dgm:pt>
    <dgm:pt modelId="{0062AAAC-11A0-4263-B87C-4CE818AC3E63}" type="parTrans" cxnId="{7EE86A4E-9B04-498A-A00C-D404734A34E8}">
      <dgm:prSet/>
      <dgm:spPr/>
      <dgm:t>
        <a:bodyPr/>
        <a:lstStyle/>
        <a:p>
          <a:endParaRPr lang="en-US"/>
        </a:p>
      </dgm:t>
    </dgm:pt>
    <dgm:pt modelId="{512A7877-B5E8-4580-8F44-42106B6E7674}" type="sibTrans" cxnId="{7EE86A4E-9B04-498A-A00C-D404734A34E8}">
      <dgm:prSet/>
      <dgm:spPr/>
      <dgm:t>
        <a:bodyPr/>
        <a:lstStyle/>
        <a:p>
          <a:endParaRPr lang="en-US"/>
        </a:p>
      </dgm:t>
    </dgm:pt>
    <dgm:pt modelId="{FD75D627-42BD-4928-8204-CA940F899C3B}">
      <dgm:prSet phldrT="[Text]" custT="1"/>
      <dgm:spPr/>
      <dgm:t>
        <a:bodyPr/>
        <a:lstStyle/>
        <a:p>
          <a:pPr>
            <a:buClr>
              <a:schemeClr val="accent2"/>
            </a:buClr>
          </a:pPr>
          <a:r>
            <a:rPr lang="en-US" altLang="en-US" sz="1600" dirty="0">
              <a:solidFill>
                <a:schemeClr val="tx2"/>
              </a:solidFill>
            </a:rPr>
            <a:t>Report the total duration of time face-to-face with the patient and/or family, time does not have to be continuous</a:t>
          </a:r>
          <a:endParaRPr lang="en-US" sz="1600" dirty="0">
            <a:solidFill>
              <a:schemeClr val="tx2"/>
            </a:solidFill>
          </a:endParaRPr>
        </a:p>
      </dgm:t>
    </dgm:pt>
    <dgm:pt modelId="{4E432A2B-8559-438C-B7F0-1D60C5A7577A}" type="parTrans" cxnId="{D0179ECB-150E-43E6-8622-9B812D31D549}">
      <dgm:prSet/>
      <dgm:spPr/>
      <dgm:t>
        <a:bodyPr/>
        <a:lstStyle/>
        <a:p>
          <a:endParaRPr lang="en-US"/>
        </a:p>
      </dgm:t>
    </dgm:pt>
    <dgm:pt modelId="{FA783884-7E36-4B25-9A4E-BD1856EB42AE}" type="sibTrans" cxnId="{D0179ECB-150E-43E6-8622-9B812D31D549}">
      <dgm:prSet/>
      <dgm:spPr/>
      <dgm:t>
        <a:bodyPr/>
        <a:lstStyle/>
        <a:p>
          <a:endParaRPr lang="en-US"/>
        </a:p>
      </dgm:t>
    </dgm:pt>
    <dgm:pt modelId="{74DB75C6-3291-415A-8C6B-85CAE591743A}">
      <dgm:prSet phldrT="[Text]" custT="1"/>
      <dgm:spPr>
        <a:solidFill>
          <a:schemeClr val="accent6"/>
        </a:solidFill>
      </dgm:spPr>
      <dgm:t>
        <a:bodyPr/>
        <a:lstStyle/>
        <a:p>
          <a:r>
            <a:rPr lang="en-US" sz="2000" dirty="0"/>
            <a:t>Remember</a:t>
          </a:r>
        </a:p>
      </dgm:t>
    </dgm:pt>
    <dgm:pt modelId="{EC161A23-2F6B-49A6-B8C7-6C334E5F3FE7}" type="parTrans" cxnId="{739CE6F2-C59B-4C6A-9FFD-F84F8D2B854F}">
      <dgm:prSet/>
      <dgm:spPr/>
      <dgm:t>
        <a:bodyPr/>
        <a:lstStyle/>
        <a:p>
          <a:endParaRPr lang="en-US"/>
        </a:p>
      </dgm:t>
    </dgm:pt>
    <dgm:pt modelId="{78AD836F-3131-4B10-8773-D18379BD0668}" type="sibTrans" cxnId="{739CE6F2-C59B-4C6A-9FFD-F84F8D2B854F}">
      <dgm:prSet/>
      <dgm:spPr/>
      <dgm:t>
        <a:bodyPr/>
        <a:lstStyle/>
        <a:p>
          <a:endParaRPr lang="en-US"/>
        </a:p>
      </dgm:t>
    </dgm:pt>
    <dgm:pt modelId="{E129666A-6F47-4EA6-8DA7-D6D6FEA21435}">
      <dgm:prSet phldrT="[Text]" custT="1"/>
      <dgm:spPr/>
      <dgm:t>
        <a:bodyPr/>
        <a:lstStyle/>
        <a:p>
          <a:pPr>
            <a:buClr>
              <a:schemeClr val="accent2"/>
            </a:buClr>
          </a:pPr>
          <a:r>
            <a:rPr lang="en-US" altLang="en-US" sz="1600" dirty="0">
              <a:solidFill>
                <a:schemeClr val="tx2"/>
              </a:solidFill>
            </a:rPr>
            <a:t>Psychotherapy for crisis may not be billed on the same day as psychiatric diagnostic evaluation (90791), psychotherapy (90832-90838) or interactive complexity (90785)</a:t>
          </a:r>
          <a:endParaRPr lang="en-US" sz="1600" dirty="0">
            <a:solidFill>
              <a:schemeClr val="tx2"/>
            </a:solidFill>
          </a:endParaRPr>
        </a:p>
      </dgm:t>
    </dgm:pt>
    <dgm:pt modelId="{7970C9C2-CB75-417A-B6CA-94978039A774}" type="parTrans" cxnId="{CA2F7D2E-9387-4D8D-83F1-AB28BC0726CF}">
      <dgm:prSet/>
      <dgm:spPr/>
      <dgm:t>
        <a:bodyPr/>
        <a:lstStyle/>
        <a:p>
          <a:endParaRPr lang="en-US"/>
        </a:p>
      </dgm:t>
    </dgm:pt>
    <dgm:pt modelId="{6FC44B92-CCFB-4B6F-BA55-EC5FCEFAE9F5}" type="sibTrans" cxnId="{CA2F7D2E-9387-4D8D-83F1-AB28BC0726CF}">
      <dgm:prSet/>
      <dgm:spPr/>
      <dgm:t>
        <a:bodyPr/>
        <a:lstStyle/>
        <a:p>
          <a:endParaRPr lang="en-US"/>
        </a:p>
      </dgm:t>
    </dgm:pt>
    <dgm:pt modelId="{944C7967-F567-4B80-BEBB-180E8F3CEE3E}">
      <dgm:prSet phldrT="[Text]"/>
      <dgm:spPr/>
      <dgm:t>
        <a:bodyPr/>
        <a:lstStyle/>
        <a:p>
          <a:endParaRPr lang="en-US" sz="1300" dirty="0"/>
        </a:p>
      </dgm:t>
    </dgm:pt>
    <dgm:pt modelId="{AC6A2DAE-451C-4D32-9FD2-84FCC99CBDF7}" type="parTrans" cxnId="{E65A0CFD-C038-49C7-B69F-2B098AC89709}">
      <dgm:prSet/>
      <dgm:spPr/>
      <dgm:t>
        <a:bodyPr/>
        <a:lstStyle/>
        <a:p>
          <a:endParaRPr lang="en-US"/>
        </a:p>
      </dgm:t>
    </dgm:pt>
    <dgm:pt modelId="{C2969581-1548-4977-8D48-EFD6BDEC6CFE}" type="sibTrans" cxnId="{E65A0CFD-C038-49C7-B69F-2B098AC89709}">
      <dgm:prSet/>
      <dgm:spPr/>
      <dgm:t>
        <a:bodyPr/>
        <a:lstStyle/>
        <a:p>
          <a:endParaRPr lang="en-US"/>
        </a:p>
      </dgm:t>
    </dgm:pt>
    <dgm:pt modelId="{CEB8D22B-8A3F-4D0C-BB12-49896D5D8788}">
      <dgm:prSet phldrT="[Text]" custT="1"/>
      <dgm:spPr/>
      <dgm:t>
        <a:bodyPr/>
        <a:lstStyle/>
        <a:p>
          <a:pPr>
            <a:buClr>
              <a:schemeClr val="accent2"/>
            </a:buClr>
          </a:pPr>
          <a:r>
            <a:rPr lang="en-US" altLang="en-US" sz="1600" dirty="0">
              <a:solidFill>
                <a:schemeClr val="tx2"/>
              </a:solidFill>
            </a:rPr>
            <a:t>Psychotherapy for crisis less than 30 minutes is reported with standard</a:t>
          </a:r>
          <a:endParaRPr lang="en-US" sz="1600" dirty="0">
            <a:solidFill>
              <a:schemeClr val="tx2"/>
            </a:solidFill>
          </a:endParaRPr>
        </a:p>
      </dgm:t>
    </dgm:pt>
    <dgm:pt modelId="{892CDCA2-7A15-417D-875E-424EFD630A3D}" type="parTrans" cxnId="{FB424851-5DFC-427C-8B87-D2505462F49E}">
      <dgm:prSet/>
      <dgm:spPr/>
      <dgm:t>
        <a:bodyPr/>
        <a:lstStyle/>
        <a:p>
          <a:endParaRPr lang="en-US"/>
        </a:p>
      </dgm:t>
    </dgm:pt>
    <dgm:pt modelId="{0B1F704E-2E05-41AC-9FB1-EA3614F4EA34}" type="sibTrans" cxnId="{FB424851-5DFC-427C-8B87-D2505462F49E}">
      <dgm:prSet/>
      <dgm:spPr/>
      <dgm:t>
        <a:bodyPr/>
        <a:lstStyle/>
        <a:p>
          <a:endParaRPr lang="en-US"/>
        </a:p>
      </dgm:t>
    </dgm:pt>
    <dgm:pt modelId="{151827BF-8854-48BB-A491-4B330D47EF0C}">
      <dgm:prSet phldrT="[Text]" phldr="1"/>
      <dgm:spPr/>
      <dgm:t>
        <a:bodyPr/>
        <a:lstStyle/>
        <a:p>
          <a:endParaRPr lang="en-US" dirty="0">
            <a:solidFill>
              <a:schemeClr val="bg2"/>
            </a:solidFill>
          </a:endParaRPr>
        </a:p>
      </dgm:t>
    </dgm:pt>
    <dgm:pt modelId="{91D847EA-1A0E-4B84-9268-6A46E9BA940B}" type="sibTrans" cxnId="{77C2BB87-7603-4CAE-9635-EAC63ECDED68}">
      <dgm:prSet/>
      <dgm:spPr/>
      <dgm:t>
        <a:bodyPr/>
        <a:lstStyle/>
        <a:p>
          <a:endParaRPr lang="en-US"/>
        </a:p>
      </dgm:t>
    </dgm:pt>
    <dgm:pt modelId="{74846061-5B46-4200-B0A2-E4B02C2342D6}" type="parTrans" cxnId="{77C2BB87-7603-4CAE-9635-EAC63ECDED68}">
      <dgm:prSet/>
      <dgm:spPr/>
      <dgm:t>
        <a:bodyPr/>
        <a:lstStyle/>
        <a:p>
          <a:endParaRPr lang="en-US"/>
        </a:p>
      </dgm:t>
    </dgm:pt>
    <dgm:pt modelId="{9B1207FA-C3F8-45EA-9DD0-530BAABF648D}">
      <dgm:prSet phldrT="[Text]" phldr="1"/>
      <dgm:spPr/>
      <dgm:t>
        <a:bodyPr/>
        <a:lstStyle/>
        <a:p>
          <a:endParaRPr lang="en-US" dirty="0">
            <a:solidFill>
              <a:schemeClr val="bg2"/>
            </a:solidFill>
          </a:endParaRPr>
        </a:p>
      </dgm:t>
    </dgm:pt>
    <dgm:pt modelId="{7428B66F-A056-4316-B4DF-2501B6A3EFD6}" type="sibTrans" cxnId="{558CF044-AA69-4A8D-A0E5-136B641DCF12}">
      <dgm:prSet/>
      <dgm:spPr/>
      <dgm:t>
        <a:bodyPr/>
        <a:lstStyle/>
        <a:p>
          <a:endParaRPr lang="en-US"/>
        </a:p>
      </dgm:t>
    </dgm:pt>
    <dgm:pt modelId="{82D381F4-124E-4FAB-8220-06A8B58F4FEA}" type="parTrans" cxnId="{558CF044-AA69-4A8D-A0E5-136B641DCF12}">
      <dgm:prSet/>
      <dgm:spPr/>
      <dgm:t>
        <a:bodyPr/>
        <a:lstStyle/>
        <a:p>
          <a:endParaRPr lang="en-US"/>
        </a:p>
      </dgm:t>
    </dgm:pt>
    <dgm:pt modelId="{F126EEC7-1AB7-4FD4-9E27-AB9CAEA709BD}">
      <dgm:prSet phldrT="[Text]" custT="1"/>
      <dgm:spPr/>
      <dgm:t>
        <a:bodyPr/>
        <a:lstStyle/>
        <a:p>
          <a:pPr>
            <a:buClr>
              <a:schemeClr val="accent2"/>
            </a:buClr>
          </a:pPr>
          <a:r>
            <a:rPr lang="en-US" altLang="en-US" sz="1600" dirty="0">
              <a:solidFill>
                <a:schemeClr val="tx2"/>
              </a:solidFill>
            </a:rPr>
            <a:t>90840 – each additional 30 minutes (75 mins or more)</a:t>
          </a:r>
          <a:endParaRPr lang="en-US" sz="1600" dirty="0">
            <a:solidFill>
              <a:schemeClr val="tx2"/>
            </a:solidFill>
          </a:endParaRPr>
        </a:p>
      </dgm:t>
    </dgm:pt>
    <dgm:pt modelId="{52DA5BC9-342C-4909-AB93-A13906F94FDF}" type="parTrans" cxnId="{F58ABE58-BA5B-43E7-A583-0DFB4D88C2FF}">
      <dgm:prSet/>
      <dgm:spPr/>
      <dgm:t>
        <a:bodyPr/>
        <a:lstStyle/>
        <a:p>
          <a:endParaRPr lang="en-US"/>
        </a:p>
      </dgm:t>
    </dgm:pt>
    <dgm:pt modelId="{59671FB7-594F-4440-BEE4-B3F845D2DA5E}" type="sibTrans" cxnId="{F58ABE58-BA5B-43E7-A583-0DFB4D88C2FF}">
      <dgm:prSet/>
      <dgm:spPr/>
      <dgm:t>
        <a:bodyPr/>
        <a:lstStyle/>
        <a:p>
          <a:endParaRPr lang="en-US"/>
        </a:p>
      </dgm:t>
    </dgm:pt>
    <dgm:pt modelId="{1074D543-73F8-4FF7-B990-56886B6437B2}">
      <dgm:prSet phldrT="[Text]" custT="1"/>
      <dgm:spPr/>
      <dgm:t>
        <a:bodyPr/>
        <a:lstStyle/>
        <a:p>
          <a:pPr>
            <a:buClr>
              <a:schemeClr val="accent2"/>
            </a:buClr>
          </a:pPr>
          <a:r>
            <a:rPr lang="en-US" altLang="en-US" sz="1600" dirty="0">
              <a:solidFill>
                <a:schemeClr val="tx2"/>
              </a:solidFill>
            </a:rPr>
            <a:t>Patient must be present for all or some of the service</a:t>
          </a:r>
          <a:endParaRPr lang="en-US" sz="1600" dirty="0">
            <a:solidFill>
              <a:schemeClr val="tx2"/>
            </a:solidFill>
          </a:endParaRPr>
        </a:p>
      </dgm:t>
    </dgm:pt>
    <dgm:pt modelId="{885365A1-B045-4F29-9E42-26601A7B61A7}" type="parTrans" cxnId="{CA77C087-4449-446B-B2EE-AB3B36C6FE6B}">
      <dgm:prSet/>
      <dgm:spPr/>
      <dgm:t>
        <a:bodyPr/>
        <a:lstStyle/>
        <a:p>
          <a:endParaRPr lang="en-US"/>
        </a:p>
      </dgm:t>
    </dgm:pt>
    <dgm:pt modelId="{D141E061-4674-4D7E-A959-D89D8A724899}" type="sibTrans" cxnId="{CA77C087-4449-446B-B2EE-AB3B36C6FE6B}">
      <dgm:prSet/>
      <dgm:spPr/>
      <dgm:t>
        <a:bodyPr/>
        <a:lstStyle/>
        <a:p>
          <a:endParaRPr lang="en-US"/>
        </a:p>
      </dgm:t>
    </dgm:pt>
    <dgm:pt modelId="{7414C2E3-7725-4845-A705-DDED7C1861E6}">
      <dgm:prSet phldrT="[Text]" custT="1"/>
      <dgm:spPr/>
      <dgm:t>
        <a:bodyPr/>
        <a:lstStyle/>
        <a:p>
          <a:pPr>
            <a:buClr>
              <a:schemeClr val="accent2"/>
            </a:buClr>
          </a:pPr>
          <a:r>
            <a:rPr lang="en-US" altLang="en-US" sz="1600" dirty="0">
              <a:solidFill>
                <a:schemeClr val="tx2"/>
              </a:solidFill>
            </a:rPr>
            <a:t>Must devote full attention to the patient and cannot see other patient(s) during the same time</a:t>
          </a:r>
          <a:endParaRPr lang="en-US" sz="1600" dirty="0">
            <a:solidFill>
              <a:schemeClr val="tx2"/>
            </a:solidFill>
          </a:endParaRPr>
        </a:p>
      </dgm:t>
    </dgm:pt>
    <dgm:pt modelId="{5AF7E753-A06A-4C06-9623-FE9FE672BA6F}" type="parTrans" cxnId="{CD8523B8-FF83-4EC5-BF07-507BEB01823F}">
      <dgm:prSet/>
      <dgm:spPr/>
      <dgm:t>
        <a:bodyPr/>
        <a:lstStyle/>
        <a:p>
          <a:endParaRPr lang="en-US"/>
        </a:p>
      </dgm:t>
    </dgm:pt>
    <dgm:pt modelId="{8733C767-B0EE-446D-B249-054BC8DE1335}" type="sibTrans" cxnId="{CD8523B8-FF83-4EC5-BF07-507BEB01823F}">
      <dgm:prSet/>
      <dgm:spPr/>
      <dgm:t>
        <a:bodyPr/>
        <a:lstStyle/>
        <a:p>
          <a:endParaRPr lang="en-US"/>
        </a:p>
      </dgm:t>
    </dgm:pt>
    <dgm:pt modelId="{D22516FE-576A-4918-9CAE-15BF58AF23A4}">
      <dgm:prSet phldrT="[Text]" custT="1"/>
      <dgm:spPr/>
      <dgm:t>
        <a:bodyPr/>
        <a:lstStyle/>
        <a:p>
          <a:pPr>
            <a:buClr>
              <a:schemeClr val="accent2"/>
            </a:buClr>
            <a:buFontTx/>
            <a:buNone/>
          </a:pPr>
          <a:r>
            <a:rPr lang="en-US" altLang="en-US" sz="1600" dirty="0">
              <a:solidFill>
                <a:schemeClr val="tx2"/>
              </a:solidFill>
            </a:rPr>
            <a:t>psychotherapy codes</a:t>
          </a:r>
          <a:endParaRPr lang="en-US" sz="1600" dirty="0">
            <a:solidFill>
              <a:schemeClr val="tx2"/>
            </a:solidFill>
          </a:endParaRPr>
        </a:p>
      </dgm:t>
    </dgm:pt>
    <dgm:pt modelId="{A2882D4A-D893-4B2D-86E6-CD4FC02B8931}" type="parTrans" cxnId="{226DFC6B-CD9A-4AB1-8214-F6438D3D4451}">
      <dgm:prSet/>
      <dgm:spPr/>
      <dgm:t>
        <a:bodyPr/>
        <a:lstStyle/>
        <a:p>
          <a:endParaRPr lang="en-US"/>
        </a:p>
      </dgm:t>
    </dgm:pt>
    <dgm:pt modelId="{7E843F51-6909-4259-BAD3-DD7770823EAA}" type="sibTrans" cxnId="{226DFC6B-CD9A-4AB1-8214-F6438D3D4451}">
      <dgm:prSet/>
      <dgm:spPr/>
      <dgm:t>
        <a:bodyPr/>
        <a:lstStyle/>
        <a:p>
          <a:endParaRPr lang="en-US"/>
        </a:p>
      </dgm:t>
    </dgm:pt>
    <dgm:pt modelId="{BBB0EE87-8D0C-48AC-9FF5-24B643BB8935}" type="pres">
      <dgm:prSet presAssocID="{90917A9D-6CB9-49CB-ADA2-753F77195C22}" presName="Name0" presStyleCnt="0">
        <dgm:presLayoutVars>
          <dgm:chMax/>
          <dgm:chPref val="3"/>
          <dgm:dir/>
          <dgm:animOne val="branch"/>
          <dgm:animLvl val="lvl"/>
        </dgm:presLayoutVars>
      </dgm:prSet>
      <dgm:spPr/>
    </dgm:pt>
    <dgm:pt modelId="{A10C4A84-823B-4F77-8AEA-0BD2AF4CD84D}" type="pres">
      <dgm:prSet presAssocID="{E27AB054-A860-4FE2-A4C7-87A32C5C3168}" presName="composite" presStyleCnt="0"/>
      <dgm:spPr/>
    </dgm:pt>
    <dgm:pt modelId="{73A86AC3-9FE9-4164-9DEB-C6C282CB67EA}" type="pres">
      <dgm:prSet presAssocID="{E27AB054-A860-4FE2-A4C7-87A32C5C3168}" presName="FirstChild" presStyleLbl="revTx" presStyleIdx="0" presStyleCnt="6">
        <dgm:presLayoutVars>
          <dgm:chMax val="0"/>
          <dgm:chPref val="0"/>
          <dgm:bulletEnabled val="1"/>
        </dgm:presLayoutVars>
      </dgm:prSet>
      <dgm:spPr/>
    </dgm:pt>
    <dgm:pt modelId="{255673C2-520B-4A40-A194-3FCDF272A4B5}" type="pres">
      <dgm:prSet presAssocID="{E27AB054-A860-4FE2-A4C7-87A32C5C3168}" presName="Parent" presStyleLbl="alignNode1" presStyleIdx="0" presStyleCnt="3">
        <dgm:presLayoutVars>
          <dgm:chMax val="3"/>
          <dgm:chPref val="3"/>
          <dgm:bulletEnabled val="1"/>
        </dgm:presLayoutVars>
      </dgm:prSet>
      <dgm:spPr/>
    </dgm:pt>
    <dgm:pt modelId="{F5E13C5D-9808-4FF7-ABDE-E9D9F650FB2E}" type="pres">
      <dgm:prSet presAssocID="{E27AB054-A860-4FE2-A4C7-87A32C5C3168}" presName="Accent" presStyleLbl="parChTrans1D1" presStyleIdx="0" presStyleCnt="3"/>
      <dgm:spPr/>
    </dgm:pt>
    <dgm:pt modelId="{2E772FCD-54CD-4629-8E28-303FC6961EC6}" type="pres">
      <dgm:prSet presAssocID="{E27AB054-A860-4FE2-A4C7-87A32C5C3168}" presName="Child" presStyleLbl="revTx" presStyleIdx="1" presStyleCnt="6">
        <dgm:presLayoutVars>
          <dgm:chMax val="0"/>
          <dgm:chPref val="0"/>
          <dgm:bulletEnabled val="1"/>
        </dgm:presLayoutVars>
      </dgm:prSet>
      <dgm:spPr/>
    </dgm:pt>
    <dgm:pt modelId="{BD25CAA3-8A3B-4DB6-8911-3693BC405BDB}" type="pres">
      <dgm:prSet presAssocID="{78E95523-DCCC-46C5-9ED1-8E42694BBB46}" presName="sibTrans" presStyleCnt="0"/>
      <dgm:spPr/>
    </dgm:pt>
    <dgm:pt modelId="{7D40172B-F3E5-43CB-BBB4-A692A8E90605}" type="pres">
      <dgm:prSet presAssocID="{A5131743-54D6-47BC-AAFC-333DB51F4ADC}" presName="composite" presStyleCnt="0"/>
      <dgm:spPr/>
    </dgm:pt>
    <dgm:pt modelId="{1C34A0D3-86BA-4CF5-AF36-AC2149FCFA67}" type="pres">
      <dgm:prSet presAssocID="{A5131743-54D6-47BC-AAFC-333DB51F4ADC}" presName="FirstChild" presStyleLbl="revTx" presStyleIdx="2" presStyleCnt="6" custLinFactNeighborY="-51360">
        <dgm:presLayoutVars>
          <dgm:chMax val="0"/>
          <dgm:chPref val="0"/>
          <dgm:bulletEnabled val="1"/>
        </dgm:presLayoutVars>
      </dgm:prSet>
      <dgm:spPr/>
    </dgm:pt>
    <dgm:pt modelId="{FB22B398-3501-448F-A02C-022093C18B8D}" type="pres">
      <dgm:prSet presAssocID="{A5131743-54D6-47BC-AAFC-333DB51F4ADC}" presName="Parent" presStyleLbl="alignNode1" presStyleIdx="1" presStyleCnt="3" custLinFactNeighborY="-49648">
        <dgm:presLayoutVars>
          <dgm:chMax val="3"/>
          <dgm:chPref val="3"/>
          <dgm:bulletEnabled val="1"/>
        </dgm:presLayoutVars>
      </dgm:prSet>
      <dgm:spPr/>
    </dgm:pt>
    <dgm:pt modelId="{43B01585-A546-4D54-8CE8-CE14258B3A40}" type="pres">
      <dgm:prSet presAssocID="{A5131743-54D6-47BC-AAFC-333DB51F4ADC}" presName="Accent" presStyleLbl="parChTrans1D1" presStyleIdx="1" presStyleCnt="3" custLinFactY="-400000" custLinFactNeighborX="-99" custLinFactNeighborY="-498291"/>
      <dgm:spPr/>
    </dgm:pt>
    <dgm:pt modelId="{64883190-4959-4AD1-A30C-4A251A20781F}" type="pres">
      <dgm:prSet presAssocID="{A5131743-54D6-47BC-AAFC-333DB51F4ADC}" presName="Child" presStyleLbl="revTx" presStyleIdx="3" presStyleCnt="6" custScaleY="76230" custLinFactY="-19755" custLinFactNeighborY="-100000">
        <dgm:presLayoutVars>
          <dgm:chMax val="0"/>
          <dgm:chPref val="0"/>
          <dgm:bulletEnabled val="1"/>
        </dgm:presLayoutVars>
      </dgm:prSet>
      <dgm:spPr/>
    </dgm:pt>
    <dgm:pt modelId="{C1F87CE7-8A4F-450E-8F93-E1473E326640}" type="pres">
      <dgm:prSet presAssocID="{512A7877-B5E8-4580-8F44-42106B6E7674}" presName="sibTrans" presStyleCnt="0"/>
      <dgm:spPr/>
    </dgm:pt>
    <dgm:pt modelId="{7808A629-94C4-40C6-B3E1-745F072BB1A3}" type="pres">
      <dgm:prSet presAssocID="{74DB75C6-3291-415A-8C6B-85CAE591743A}" presName="composite" presStyleCnt="0"/>
      <dgm:spPr/>
    </dgm:pt>
    <dgm:pt modelId="{716A5F62-F285-494A-A3F9-89763E8F55C2}" type="pres">
      <dgm:prSet presAssocID="{74DB75C6-3291-415A-8C6B-85CAE591743A}" presName="FirstChild" presStyleLbl="revTx" presStyleIdx="4" presStyleCnt="6" custFlipHor="1" custScaleX="23316" custScaleY="68326" custLinFactNeighborY="-51360">
        <dgm:presLayoutVars>
          <dgm:chMax val="0"/>
          <dgm:chPref val="0"/>
          <dgm:bulletEnabled val="1"/>
        </dgm:presLayoutVars>
      </dgm:prSet>
      <dgm:spPr/>
    </dgm:pt>
    <dgm:pt modelId="{29D0DA47-D98D-4D8A-8053-F9A0B0EDB0B2}" type="pres">
      <dgm:prSet presAssocID="{74DB75C6-3291-415A-8C6B-85CAE591743A}" presName="Parent" presStyleLbl="alignNode1" presStyleIdx="2" presStyleCnt="3" custLinFactNeighborY="-55395">
        <dgm:presLayoutVars>
          <dgm:chMax val="3"/>
          <dgm:chPref val="3"/>
          <dgm:bulletEnabled val="1"/>
        </dgm:presLayoutVars>
      </dgm:prSet>
      <dgm:spPr/>
    </dgm:pt>
    <dgm:pt modelId="{1DA5D596-C9E2-40C8-8871-3EE3EB84876D}" type="pres">
      <dgm:prSet presAssocID="{74DB75C6-3291-415A-8C6B-85CAE591743A}" presName="Accent" presStyleLbl="parChTrans1D1" presStyleIdx="2" presStyleCnt="3" custLinFactY="-491219" custLinFactNeighborX="-1219" custLinFactNeighborY="-500000"/>
      <dgm:spPr/>
    </dgm:pt>
    <dgm:pt modelId="{D882C505-356B-431B-9F37-338660CEBDE2}" type="pres">
      <dgm:prSet presAssocID="{74DB75C6-3291-415A-8C6B-85CAE591743A}" presName="Child" presStyleLbl="revTx" presStyleIdx="5" presStyleCnt="6" custAng="0" custScaleY="36983" custLinFactNeighborY="-52710">
        <dgm:presLayoutVars>
          <dgm:chMax val="0"/>
          <dgm:chPref val="0"/>
          <dgm:bulletEnabled val="1"/>
        </dgm:presLayoutVars>
      </dgm:prSet>
      <dgm:spPr/>
    </dgm:pt>
  </dgm:ptLst>
  <dgm:cxnLst>
    <dgm:cxn modelId="{B3EE720A-DE27-485C-9FD9-FC58B5C39ABB}" type="presOf" srcId="{9B1207FA-C3F8-45EA-9DD0-530BAABF648D}" destId="{716A5F62-F285-494A-A3F9-89763E8F55C2}" srcOrd="0" destOrd="0" presId="urn:microsoft.com/office/officeart/2011/layout/TabList"/>
    <dgm:cxn modelId="{E909C30A-ACBE-441B-A8C9-2F2EA8BB4729}" type="presOf" srcId="{7AB4B7C3-D0C6-4DF7-95E7-841CCA23DD1B}" destId="{2E772FCD-54CD-4629-8E28-303FC6961EC6}" srcOrd="0" destOrd="0" presId="urn:microsoft.com/office/officeart/2011/layout/TabList"/>
    <dgm:cxn modelId="{FF81C518-39F7-472B-819F-3541C20C7DF4}" type="presOf" srcId="{D22516FE-576A-4918-9CAE-15BF58AF23A4}" destId="{2E772FCD-54CD-4629-8E28-303FC6961EC6}" srcOrd="0" destOrd="3" presId="urn:microsoft.com/office/officeart/2011/layout/TabList"/>
    <dgm:cxn modelId="{2F6F8B20-6DE3-42CE-8E3D-3C3591557EEB}" type="presOf" srcId="{E129666A-6F47-4EA6-8DA7-D6D6FEA21435}" destId="{D882C505-356B-431B-9F37-338660CEBDE2}" srcOrd="0" destOrd="0" presId="urn:microsoft.com/office/officeart/2011/layout/TabList"/>
    <dgm:cxn modelId="{A7B7D027-BC9B-4582-8261-92423ED86F71}" type="presOf" srcId="{FD75D627-42BD-4928-8204-CA940F899C3B}" destId="{64883190-4959-4AD1-A30C-4A251A20781F}" srcOrd="0" destOrd="0" presId="urn:microsoft.com/office/officeart/2011/layout/TabList"/>
    <dgm:cxn modelId="{CA2F7D2E-9387-4D8D-83F1-AB28BC0726CF}" srcId="{74DB75C6-3291-415A-8C6B-85CAE591743A}" destId="{E129666A-6F47-4EA6-8DA7-D6D6FEA21435}" srcOrd="1" destOrd="0" parTransId="{7970C9C2-CB75-417A-B6CA-94978039A774}" sibTransId="{6FC44B92-CCFB-4B6F-BA55-EC5FCEFAE9F5}"/>
    <dgm:cxn modelId="{4C6D782F-B7F8-42D4-8C6B-FEFE32456520}" type="presOf" srcId="{17C3EDB5-07F2-41A5-8C30-5D96E696AC75}" destId="{73A86AC3-9FE9-4164-9DEB-C6C282CB67EA}" srcOrd="0" destOrd="0" presId="urn:microsoft.com/office/officeart/2011/layout/TabList"/>
    <dgm:cxn modelId="{36416532-1E13-4465-A5D5-1B9FD88F6CC7}" type="presOf" srcId="{90917A9D-6CB9-49CB-ADA2-753F77195C22}" destId="{BBB0EE87-8D0C-48AC-9FF5-24B643BB8935}" srcOrd="0" destOrd="0" presId="urn:microsoft.com/office/officeart/2011/layout/TabList"/>
    <dgm:cxn modelId="{208AC85B-3C6F-4131-8182-40ACC0F39A99}" srcId="{E27AB054-A860-4FE2-A4C7-87A32C5C3168}" destId="{7AB4B7C3-D0C6-4DF7-95E7-841CCA23DD1B}" srcOrd="1" destOrd="0" parTransId="{6563DDCF-DC0A-4F7A-B140-536623A2DB19}" sibTransId="{89347231-85BB-4E6F-8102-3C4BC42226CA}"/>
    <dgm:cxn modelId="{558CF044-AA69-4A8D-A0E5-136B641DCF12}" srcId="{74DB75C6-3291-415A-8C6B-85CAE591743A}" destId="{9B1207FA-C3F8-45EA-9DD0-530BAABF648D}" srcOrd="0" destOrd="0" parTransId="{82D381F4-124E-4FAB-8220-06A8B58F4FEA}" sibTransId="{7428B66F-A056-4316-B4DF-2501B6A3EFD6}"/>
    <dgm:cxn modelId="{C0FD1C47-5637-43C1-B879-95BA32AF5CE8}" type="presOf" srcId="{1074D543-73F8-4FF7-B990-56886B6437B2}" destId="{64883190-4959-4AD1-A30C-4A251A20781F}" srcOrd="0" destOrd="1" presId="urn:microsoft.com/office/officeart/2011/layout/TabList"/>
    <dgm:cxn modelId="{6B0B3B6B-599B-494E-A2DD-8CF2E069F300}" srcId="{E27AB054-A860-4FE2-A4C7-87A32C5C3168}" destId="{17C3EDB5-07F2-41A5-8C30-5D96E696AC75}" srcOrd="0" destOrd="0" parTransId="{4E6CB823-9197-4D3C-B01F-92951F25F019}" sibTransId="{754D8EF6-980C-42B7-961E-1C73EB92AD86}"/>
    <dgm:cxn modelId="{226DFC6B-CD9A-4AB1-8214-F6438D3D4451}" srcId="{CEB8D22B-8A3F-4D0C-BB12-49896D5D8788}" destId="{D22516FE-576A-4918-9CAE-15BF58AF23A4}" srcOrd="0" destOrd="0" parTransId="{A2882D4A-D893-4B2D-86E6-CD4FC02B8931}" sibTransId="{7E843F51-6909-4259-BAD3-DD7770823EAA}"/>
    <dgm:cxn modelId="{7EE86A4E-9B04-498A-A00C-D404734A34E8}" srcId="{90917A9D-6CB9-49CB-ADA2-753F77195C22}" destId="{A5131743-54D6-47BC-AAFC-333DB51F4ADC}" srcOrd="1" destOrd="0" parTransId="{0062AAAC-11A0-4263-B87C-4CE818AC3E63}" sibTransId="{512A7877-B5E8-4580-8F44-42106B6E7674}"/>
    <dgm:cxn modelId="{FB424851-5DFC-427C-8B87-D2505462F49E}" srcId="{E27AB054-A860-4FE2-A4C7-87A32C5C3168}" destId="{CEB8D22B-8A3F-4D0C-BB12-49896D5D8788}" srcOrd="3" destOrd="0" parTransId="{892CDCA2-7A15-417D-875E-424EFD630A3D}" sibTransId="{0B1F704E-2E05-41AC-9FB1-EA3614F4EA34}"/>
    <dgm:cxn modelId="{3E7A2E73-20E2-4EDC-824B-68226B0A9C36}" type="presOf" srcId="{74DB75C6-3291-415A-8C6B-85CAE591743A}" destId="{29D0DA47-D98D-4D8A-8053-F9A0B0EDB0B2}" srcOrd="0" destOrd="0" presId="urn:microsoft.com/office/officeart/2011/layout/TabList"/>
    <dgm:cxn modelId="{C0F2C553-F358-43EF-9C00-16FB1A6376F5}" type="presOf" srcId="{CEB8D22B-8A3F-4D0C-BB12-49896D5D8788}" destId="{2E772FCD-54CD-4629-8E28-303FC6961EC6}" srcOrd="0" destOrd="2" presId="urn:microsoft.com/office/officeart/2011/layout/TabList"/>
    <dgm:cxn modelId="{F58ABE58-BA5B-43E7-A583-0DFB4D88C2FF}" srcId="{E27AB054-A860-4FE2-A4C7-87A32C5C3168}" destId="{F126EEC7-1AB7-4FD4-9E27-AB9CAEA709BD}" srcOrd="2" destOrd="0" parTransId="{52DA5BC9-342C-4909-AB93-A13906F94FDF}" sibTransId="{59671FB7-594F-4440-BEE4-B3F845D2DA5E}"/>
    <dgm:cxn modelId="{77C2BB87-7603-4CAE-9635-EAC63ECDED68}" srcId="{A5131743-54D6-47BC-AAFC-333DB51F4ADC}" destId="{151827BF-8854-48BB-A491-4B330D47EF0C}" srcOrd="0" destOrd="0" parTransId="{74846061-5B46-4200-B0A2-E4B02C2342D6}" sibTransId="{91D847EA-1A0E-4B84-9268-6A46E9BA940B}"/>
    <dgm:cxn modelId="{CA77C087-4449-446B-B2EE-AB3B36C6FE6B}" srcId="{A5131743-54D6-47BC-AAFC-333DB51F4ADC}" destId="{1074D543-73F8-4FF7-B990-56886B6437B2}" srcOrd="2" destOrd="0" parTransId="{885365A1-B045-4F29-9E42-26601A7B61A7}" sibTransId="{D141E061-4674-4D7E-A959-D89D8A724899}"/>
    <dgm:cxn modelId="{138300AE-DA19-465A-BE95-3CD08B93B3D2}" type="presOf" srcId="{7414C2E3-7725-4845-A705-DDED7C1861E6}" destId="{64883190-4959-4AD1-A30C-4A251A20781F}" srcOrd="0" destOrd="2" presId="urn:microsoft.com/office/officeart/2011/layout/TabList"/>
    <dgm:cxn modelId="{5C8A2EB5-5960-4E5E-A5BF-A26724184BE2}" srcId="{90917A9D-6CB9-49CB-ADA2-753F77195C22}" destId="{E27AB054-A860-4FE2-A4C7-87A32C5C3168}" srcOrd="0" destOrd="0" parTransId="{46F8472A-BCAB-4B73-AD8F-70F5629FD6BD}" sibTransId="{78E95523-DCCC-46C5-9ED1-8E42694BBB46}"/>
    <dgm:cxn modelId="{CD8523B8-FF83-4EC5-BF07-507BEB01823F}" srcId="{A5131743-54D6-47BC-AAFC-333DB51F4ADC}" destId="{7414C2E3-7725-4845-A705-DDED7C1861E6}" srcOrd="3" destOrd="0" parTransId="{5AF7E753-A06A-4C06-9623-FE9FE672BA6F}" sibTransId="{8733C767-B0EE-446D-B249-054BC8DE1335}"/>
    <dgm:cxn modelId="{0BEF61BD-39F6-4CA6-BE07-7CD4D30C6068}" type="presOf" srcId="{151827BF-8854-48BB-A491-4B330D47EF0C}" destId="{1C34A0D3-86BA-4CF5-AF36-AC2149FCFA67}" srcOrd="0" destOrd="0" presId="urn:microsoft.com/office/officeart/2011/layout/TabList"/>
    <dgm:cxn modelId="{D0179ECB-150E-43E6-8622-9B812D31D549}" srcId="{A5131743-54D6-47BC-AAFC-333DB51F4ADC}" destId="{FD75D627-42BD-4928-8204-CA940F899C3B}" srcOrd="1" destOrd="0" parTransId="{4E432A2B-8559-438C-B7F0-1D60C5A7577A}" sibTransId="{FA783884-7E36-4B25-9A4E-BD1856EB42AE}"/>
    <dgm:cxn modelId="{DCF01AD9-CE15-4FA8-A037-19859E4566ED}" type="presOf" srcId="{E27AB054-A860-4FE2-A4C7-87A32C5C3168}" destId="{255673C2-520B-4A40-A194-3FCDF272A4B5}" srcOrd="0" destOrd="0" presId="urn:microsoft.com/office/officeart/2011/layout/TabList"/>
    <dgm:cxn modelId="{386D3AF0-8912-4F9F-B6B7-53C3255DB9A4}" type="presOf" srcId="{A5131743-54D6-47BC-AAFC-333DB51F4ADC}" destId="{FB22B398-3501-448F-A02C-022093C18B8D}" srcOrd="0" destOrd="0" presId="urn:microsoft.com/office/officeart/2011/layout/TabList"/>
    <dgm:cxn modelId="{00C4E3F1-D0BB-42DB-ACAE-5EBBAA3E92F2}" type="presOf" srcId="{F126EEC7-1AB7-4FD4-9E27-AB9CAEA709BD}" destId="{2E772FCD-54CD-4629-8E28-303FC6961EC6}" srcOrd="0" destOrd="1" presId="urn:microsoft.com/office/officeart/2011/layout/TabList"/>
    <dgm:cxn modelId="{739CE6F2-C59B-4C6A-9FFD-F84F8D2B854F}" srcId="{90917A9D-6CB9-49CB-ADA2-753F77195C22}" destId="{74DB75C6-3291-415A-8C6B-85CAE591743A}" srcOrd="2" destOrd="0" parTransId="{EC161A23-2F6B-49A6-B8C7-6C334E5F3FE7}" sibTransId="{78AD836F-3131-4B10-8773-D18379BD0668}"/>
    <dgm:cxn modelId="{879F13F5-6B40-4DC8-BF8C-150B33FD4015}" type="presOf" srcId="{944C7967-F567-4B80-BEBB-180E8F3CEE3E}" destId="{2E772FCD-54CD-4629-8E28-303FC6961EC6}" srcOrd="0" destOrd="4" presId="urn:microsoft.com/office/officeart/2011/layout/TabList"/>
    <dgm:cxn modelId="{E65A0CFD-C038-49C7-B69F-2B098AC89709}" srcId="{E27AB054-A860-4FE2-A4C7-87A32C5C3168}" destId="{944C7967-F567-4B80-BEBB-180E8F3CEE3E}" srcOrd="4" destOrd="0" parTransId="{AC6A2DAE-451C-4D32-9FD2-84FCC99CBDF7}" sibTransId="{C2969581-1548-4977-8D48-EFD6BDEC6CFE}"/>
    <dgm:cxn modelId="{42FF4EAB-84A2-41FC-8A82-6E79190F07DF}" type="presParOf" srcId="{BBB0EE87-8D0C-48AC-9FF5-24B643BB8935}" destId="{A10C4A84-823B-4F77-8AEA-0BD2AF4CD84D}" srcOrd="0" destOrd="0" presId="urn:microsoft.com/office/officeart/2011/layout/TabList"/>
    <dgm:cxn modelId="{6DC803BD-FDBF-440F-B8A5-9CC10144ED1E}" type="presParOf" srcId="{A10C4A84-823B-4F77-8AEA-0BD2AF4CD84D}" destId="{73A86AC3-9FE9-4164-9DEB-C6C282CB67EA}" srcOrd="0" destOrd="0" presId="urn:microsoft.com/office/officeart/2011/layout/TabList"/>
    <dgm:cxn modelId="{381B701E-ACE4-47CF-BAF6-82024E856395}" type="presParOf" srcId="{A10C4A84-823B-4F77-8AEA-0BD2AF4CD84D}" destId="{255673C2-520B-4A40-A194-3FCDF272A4B5}" srcOrd="1" destOrd="0" presId="urn:microsoft.com/office/officeart/2011/layout/TabList"/>
    <dgm:cxn modelId="{40616107-EE6D-4BA4-9F16-0D58E037F73B}" type="presParOf" srcId="{A10C4A84-823B-4F77-8AEA-0BD2AF4CD84D}" destId="{F5E13C5D-9808-4FF7-ABDE-E9D9F650FB2E}" srcOrd="2" destOrd="0" presId="urn:microsoft.com/office/officeart/2011/layout/TabList"/>
    <dgm:cxn modelId="{88E0D5C1-CA01-4C28-AE3F-2385EEDBA242}" type="presParOf" srcId="{BBB0EE87-8D0C-48AC-9FF5-24B643BB8935}" destId="{2E772FCD-54CD-4629-8E28-303FC6961EC6}" srcOrd="1" destOrd="0" presId="urn:microsoft.com/office/officeart/2011/layout/TabList"/>
    <dgm:cxn modelId="{D0A858FC-7E3F-4A73-9EED-96D9AE54862F}" type="presParOf" srcId="{BBB0EE87-8D0C-48AC-9FF5-24B643BB8935}" destId="{BD25CAA3-8A3B-4DB6-8911-3693BC405BDB}" srcOrd="2" destOrd="0" presId="urn:microsoft.com/office/officeart/2011/layout/TabList"/>
    <dgm:cxn modelId="{E539F181-9CC5-4A3C-B124-7FD6E39FF051}" type="presParOf" srcId="{BBB0EE87-8D0C-48AC-9FF5-24B643BB8935}" destId="{7D40172B-F3E5-43CB-BBB4-A692A8E90605}" srcOrd="3" destOrd="0" presId="urn:microsoft.com/office/officeart/2011/layout/TabList"/>
    <dgm:cxn modelId="{82AFF957-BEDF-4571-BB5B-E73C98DBAC53}" type="presParOf" srcId="{7D40172B-F3E5-43CB-BBB4-A692A8E90605}" destId="{1C34A0D3-86BA-4CF5-AF36-AC2149FCFA67}" srcOrd="0" destOrd="0" presId="urn:microsoft.com/office/officeart/2011/layout/TabList"/>
    <dgm:cxn modelId="{D81F1110-F3B7-4CA8-8890-A75CE4D3DAC0}" type="presParOf" srcId="{7D40172B-F3E5-43CB-BBB4-A692A8E90605}" destId="{FB22B398-3501-448F-A02C-022093C18B8D}" srcOrd="1" destOrd="0" presId="urn:microsoft.com/office/officeart/2011/layout/TabList"/>
    <dgm:cxn modelId="{EC38B3DB-F6EB-48C8-887D-6473CB1E19F4}" type="presParOf" srcId="{7D40172B-F3E5-43CB-BBB4-A692A8E90605}" destId="{43B01585-A546-4D54-8CE8-CE14258B3A40}" srcOrd="2" destOrd="0" presId="urn:microsoft.com/office/officeart/2011/layout/TabList"/>
    <dgm:cxn modelId="{F633B41E-E38F-420C-A8DE-A78A4E86CD2D}" type="presParOf" srcId="{BBB0EE87-8D0C-48AC-9FF5-24B643BB8935}" destId="{64883190-4959-4AD1-A30C-4A251A20781F}" srcOrd="4" destOrd="0" presId="urn:microsoft.com/office/officeart/2011/layout/TabList"/>
    <dgm:cxn modelId="{CBA7E90C-5FC1-4C3F-BEE0-C2098AF96B2A}" type="presParOf" srcId="{BBB0EE87-8D0C-48AC-9FF5-24B643BB8935}" destId="{C1F87CE7-8A4F-450E-8F93-E1473E326640}" srcOrd="5" destOrd="0" presId="urn:microsoft.com/office/officeart/2011/layout/TabList"/>
    <dgm:cxn modelId="{AE23D980-7C87-4812-A085-DFA90A55E72D}" type="presParOf" srcId="{BBB0EE87-8D0C-48AC-9FF5-24B643BB8935}" destId="{7808A629-94C4-40C6-B3E1-745F072BB1A3}" srcOrd="6" destOrd="0" presId="urn:microsoft.com/office/officeart/2011/layout/TabList"/>
    <dgm:cxn modelId="{E2D40E52-487D-4E5B-B754-9CCB3C931BA5}" type="presParOf" srcId="{7808A629-94C4-40C6-B3E1-745F072BB1A3}" destId="{716A5F62-F285-494A-A3F9-89763E8F55C2}" srcOrd="0" destOrd="0" presId="urn:microsoft.com/office/officeart/2011/layout/TabList"/>
    <dgm:cxn modelId="{787FA4A3-A631-40BB-81D5-29339180B025}" type="presParOf" srcId="{7808A629-94C4-40C6-B3E1-745F072BB1A3}" destId="{29D0DA47-D98D-4D8A-8053-F9A0B0EDB0B2}" srcOrd="1" destOrd="0" presId="urn:microsoft.com/office/officeart/2011/layout/TabList"/>
    <dgm:cxn modelId="{C1B1CB35-865B-4975-B429-8C725025262D}" type="presParOf" srcId="{7808A629-94C4-40C6-B3E1-745F072BB1A3}" destId="{1DA5D596-C9E2-40C8-8871-3EE3EB84876D}" srcOrd="2" destOrd="0" presId="urn:microsoft.com/office/officeart/2011/layout/TabList"/>
    <dgm:cxn modelId="{9F55BB42-2226-4A48-8112-DEAC06BEC6D7}" type="presParOf" srcId="{BBB0EE87-8D0C-48AC-9FF5-24B643BB8935}" destId="{D882C505-356B-431B-9F37-338660CEBDE2}"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B1B61C-D29C-451D-97FE-DC6D395ACB64}" type="doc">
      <dgm:prSet loTypeId="urn:diagrams.loki3.com/BracketList" loCatId="list" qsTypeId="urn:microsoft.com/office/officeart/2005/8/quickstyle/simple1" qsCatId="simple" csTypeId="urn:microsoft.com/office/officeart/2005/8/colors/accent6_5" csCatId="accent6" phldr="1"/>
      <dgm:spPr/>
      <dgm:t>
        <a:bodyPr/>
        <a:lstStyle/>
        <a:p>
          <a:endParaRPr lang="en-US"/>
        </a:p>
      </dgm:t>
    </dgm:pt>
    <dgm:pt modelId="{B0DC3A91-D848-4E1C-91A8-C7900B77EA35}">
      <dgm:prSet phldrT="[Text]"/>
      <dgm:spPr>
        <a:solidFill>
          <a:schemeClr val="accent5">
            <a:lumMod val="60000"/>
            <a:lumOff val="40000"/>
            <a:alpha val="90000"/>
          </a:schemeClr>
        </a:solidFill>
      </dgm:spPr>
      <dgm:t>
        <a:bodyPr/>
        <a:lstStyle/>
        <a:p>
          <a:r>
            <a:rPr lang="en-US" altLang="en-US" dirty="0">
              <a:solidFill>
                <a:schemeClr val="tx2"/>
              </a:solidFill>
            </a:rPr>
            <a:t>Have individuals legally responsible for their care such as minors or adults with guardians</a:t>
          </a:r>
          <a:endParaRPr lang="en-US" dirty="0">
            <a:solidFill>
              <a:schemeClr val="tx2"/>
            </a:solidFill>
          </a:endParaRPr>
        </a:p>
      </dgm:t>
    </dgm:pt>
    <dgm:pt modelId="{08A48859-6528-479B-BCEB-78CB4DBC5142}" type="parTrans" cxnId="{E561E9C1-9314-440D-B76E-424BBB754518}">
      <dgm:prSet/>
      <dgm:spPr/>
      <dgm:t>
        <a:bodyPr/>
        <a:lstStyle/>
        <a:p>
          <a:endParaRPr lang="en-US"/>
        </a:p>
      </dgm:t>
    </dgm:pt>
    <dgm:pt modelId="{1B240F81-8879-42F8-B500-94D46C7BA39B}" type="sibTrans" cxnId="{E561E9C1-9314-440D-B76E-424BBB754518}">
      <dgm:prSet/>
      <dgm:spPr/>
      <dgm:t>
        <a:bodyPr/>
        <a:lstStyle/>
        <a:p>
          <a:endParaRPr lang="en-US"/>
        </a:p>
      </dgm:t>
    </dgm:pt>
    <dgm:pt modelId="{F0AB76A3-F2FF-4CB0-AC2A-ABF484674AD1}">
      <dgm:prSet phldrT="[Text]"/>
      <dgm:spPr/>
      <dgm:t>
        <a:bodyPr/>
        <a:lstStyle/>
        <a:p>
          <a:pPr algn="l"/>
          <a:r>
            <a:rPr lang="en-US" b="1" dirty="0">
              <a:solidFill>
                <a:schemeClr val="tx2"/>
              </a:solidFill>
            </a:rPr>
            <a:t>Patient Factors</a:t>
          </a:r>
        </a:p>
      </dgm:t>
    </dgm:pt>
    <dgm:pt modelId="{45BF428F-30D8-4E8D-A34D-FC5FCD62160F}" type="sibTrans" cxnId="{5784BADC-9210-43AC-B840-4F58C13B28F3}">
      <dgm:prSet/>
      <dgm:spPr/>
      <dgm:t>
        <a:bodyPr/>
        <a:lstStyle/>
        <a:p>
          <a:endParaRPr lang="en-US"/>
        </a:p>
      </dgm:t>
    </dgm:pt>
    <dgm:pt modelId="{BC9EF78A-075B-4288-A09C-D190529B9FA1}" type="parTrans" cxnId="{5784BADC-9210-43AC-B840-4F58C13B28F3}">
      <dgm:prSet/>
      <dgm:spPr/>
      <dgm:t>
        <a:bodyPr/>
        <a:lstStyle/>
        <a:p>
          <a:endParaRPr lang="en-US"/>
        </a:p>
      </dgm:t>
    </dgm:pt>
    <dgm:pt modelId="{B59513BF-963E-4496-9559-A454512B72A9}">
      <dgm:prSet phldrT="[Text]"/>
      <dgm:spPr>
        <a:solidFill>
          <a:schemeClr val="accent5">
            <a:lumMod val="60000"/>
            <a:lumOff val="40000"/>
            <a:alpha val="90000"/>
          </a:schemeClr>
        </a:solidFill>
      </dgm:spPr>
      <dgm:t>
        <a:bodyPr/>
        <a:lstStyle/>
        <a:p>
          <a:r>
            <a:rPr lang="en-US" altLang="en-US" dirty="0">
              <a:solidFill>
                <a:schemeClr val="tx2"/>
              </a:solidFill>
            </a:rPr>
            <a:t>Request others to be involved in their care during the visit </a:t>
          </a:r>
          <a:r>
            <a:rPr lang="en-US" altLang="en-US" b="1" dirty="0">
              <a:solidFill>
                <a:schemeClr val="tx2"/>
              </a:solidFill>
            </a:rPr>
            <a:t>OR</a:t>
          </a:r>
          <a:endParaRPr lang="en-US" b="1" dirty="0">
            <a:solidFill>
              <a:schemeClr val="tx2"/>
            </a:solidFill>
          </a:endParaRPr>
        </a:p>
      </dgm:t>
    </dgm:pt>
    <dgm:pt modelId="{26D6CD34-3633-44F7-8FF9-E8057F4F0F2F}" type="parTrans" cxnId="{6056F843-D48B-4EAB-8F87-0FEF68E5D7DB}">
      <dgm:prSet/>
      <dgm:spPr/>
      <dgm:t>
        <a:bodyPr/>
        <a:lstStyle/>
        <a:p>
          <a:endParaRPr lang="en-US"/>
        </a:p>
      </dgm:t>
    </dgm:pt>
    <dgm:pt modelId="{F9AF4824-24D6-4AB7-88A7-4679F7A5620B}" type="sibTrans" cxnId="{6056F843-D48B-4EAB-8F87-0FEF68E5D7DB}">
      <dgm:prSet/>
      <dgm:spPr/>
      <dgm:t>
        <a:bodyPr/>
        <a:lstStyle/>
        <a:p>
          <a:endParaRPr lang="en-US"/>
        </a:p>
      </dgm:t>
    </dgm:pt>
    <dgm:pt modelId="{ACBB4C70-F6BE-476B-8D25-4256393C4CE9}">
      <dgm:prSet/>
      <dgm:spPr>
        <a:solidFill>
          <a:schemeClr val="accent5">
            <a:lumMod val="60000"/>
            <a:lumOff val="40000"/>
            <a:alpha val="90000"/>
          </a:schemeClr>
        </a:solidFill>
      </dgm:spPr>
      <dgm:t>
        <a:bodyPr/>
        <a:lstStyle/>
        <a:p>
          <a:r>
            <a:rPr lang="en-US" altLang="en-US" dirty="0">
              <a:solidFill>
                <a:schemeClr val="tx2"/>
              </a:solidFill>
            </a:rPr>
            <a:t>Require the involvement of third parties such as child welfare agencies</a:t>
          </a:r>
          <a:endParaRPr lang="en-US" dirty="0">
            <a:solidFill>
              <a:schemeClr val="tx2"/>
            </a:solidFill>
          </a:endParaRPr>
        </a:p>
      </dgm:t>
    </dgm:pt>
    <dgm:pt modelId="{0CE32F07-D1C0-427D-A8EF-BD051CE4714D}" type="parTrans" cxnId="{E6EA711D-A83D-40F8-A9E5-7892B425A26C}">
      <dgm:prSet/>
      <dgm:spPr/>
      <dgm:t>
        <a:bodyPr/>
        <a:lstStyle/>
        <a:p>
          <a:endParaRPr lang="en-US"/>
        </a:p>
      </dgm:t>
    </dgm:pt>
    <dgm:pt modelId="{4210AE3C-7ADB-4062-B337-6F6BBD6D199E}" type="sibTrans" cxnId="{E6EA711D-A83D-40F8-A9E5-7892B425A26C}">
      <dgm:prSet/>
      <dgm:spPr/>
      <dgm:t>
        <a:bodyPr/>
        <a:lstStyle/>
        <a:p>
          <a:endParaRPr lang="en-US"/>
        </a:p>
      </dgm:t>
    </dgm:pt>
    <dgm:pt modelId="{4A8CB10F-D11F-4F03-BDB7-608DCD91F2AB}" type="pres">
      <dgm:prSet presAssocID="{1EB1B61C-D29C-451D-97FE-DC6D395ACB64}" presName="Name0" presStyleCnt="0">
        <dgm:presLayoutVars>
          <dgm:dir/>
          <dgm:animLvl val="lvl"/>
          <dgm:resizeHandles val="exact"/>
        </dgm:presLayoutVars>
      </dgm:prSet>
      <dgm:spPr/>
    </dgm:pt>
    <dgm:pt modelId="{AE09AA09-3097-48BD-9DEC-9098CEA7C961}" type="pres">
      <dgm:prSet presAssocID="{F0AB76A3-F2FF-4CB0-AC2A-ABF484674AD1}" presName="linNode" presStyleCnt="0"/>
      <dgm:spPr/>
    </dgm:pt>
    <dgm:pt modelId="{E389F078-DE90-4011-B475-A74AE9A2587B}" type="pres">
      <dgm:prSet presAssocID="{F0AB76A3-F2FF-4CB0-AC2A-ABF484674AD1}" presName="parTx" presStyleLbl="revTx" presStyleIdx="0" presStyleCnt="1">
        <dgm:presLayoutVars>
          <dgm:chMax val="1"/>
          <dgm:bulletEnabled val="1"/>
        </dgm:presLayoutVars>
      </dgm:prSet>
      <dgm:spPr/>
    </dgm:pt>
    <dgm:pt modelId="{C27BEBBF-1F45-4526-972C-50821B5001CE}" type="pres">
      <dgm:prSet presAssocID="{F0AB76A3-F2FF-4CB0-AC2A-ABF484674AD1}" presName="bracket" presStyleLbl="parChTrans1D1" presStyleIdx="0" presStyleCnt="1"/>
      <dgm:spPr/>
    </dgm:pt>
    <dgm:pt modelId="{BB01F78D-A84D-43E7-A7C8-8C910B18A398}" type="pres">
      <dgm:prSet presAssocID="{F0AB76A3-F2FF-4CB0-AC2A-ABF484674AD1}" presName="spH" presStyleCnt="0"/>
      <dgm:spPr/>
    </dgm:pt>
    <dgm:pt modelId="{D9B05612-5785-4207-80CF-80DAEBCD56D9}" type="pres">
      <dgm:prSet presAssocID="{F0AB76A3-F2FF-4CB0-AC2A-ABF484674AD1}" presName="desTx" presStyleLbl="node1" presStyleIdx="0" presStyleCnt="1">
        <dgm:presLayoutVars>
          <dgm:bulletEnabled val="1"/>
        </dgm:presLayoutVars>
      </dgm:prSet>
      <dgm:spPr/>
    </dgm:pt>
  </dgm:ptLst>
  <dgm:cxnLst>
    <dgm:cxn modelId="{33FB531C-8FC0-4E34-A722-39846BD1AA68}" type="presOf" srcId="{ACBB4C70-F6BE-476B-8D25-4256393C4CE9}" destId="{D9B05612-5785-4207-80CF-80DAEBCD56D9}" srcOrd="0" destOrd="2" presId="urn:diagrams.loki3.com/BracketList"/>
    <dgm:cxn modelId="{E6EA711D-A83D-40F8-A9E5-7892B425A26C}" srcId="{F0AB76A3-F2FF-4CB0-AC2A-ABF484674AD1}" destId="{ACBB4C70-F6BE-476B-8D25-4256393C4CE9}" srcOrd="2" destOrd="0" parTransId="{0CE32F07-D1C0-427D-A8EF-BD051CE4714D}" sibTransId="{4210AE3C-7ADB-4062-B337-6F6BBD6D199E}"/>
    <dgm:cxn modelId="{6056F843-D48B-4EAB-8F87-0FEF68E5D7DB}" srcId="{F0AB76A3-F2FF-4CB0-AC2A-ABF484674AD1}" destId="{B59513BF-963E-4496-9559-A454512B72A9}" srcOrd="1" destOrd="0" parTransId="{26D6CD34-3633-44F7-8FF9-E8057F4F0F2F}" sibTransId="{F9AF4824-24D6-4AB7-88A7-4679F7A5620B}"/>
    <dgm:cxn modelId="{9C48DC4E-34AD-4807-97A1-16BFC13A4227}" type="presOf" srcId="{1EB1B61C-D29C-451D-97FE-DC6D395ACB64}" destId="{4A8CB10F-D11F-4F03-BDB7-608DCD91F2AB}" srcOrd="0" destOrd="0" presId="urn:diagrams.loki3.com/BracketList"/>
    <dgm:cxn modelId="{1469B0B3-196B-4458-9E89-FA5EBF224AC1}" type="presOf" srcId="{B59513BF-963E-4496-9559-A454512B72A9}" destId="{D9B05612-5785-4207-80CF-80DAEBCD56D9}" srcOrd="0" destOrd="1" presId="urn:diagrams.loki3.com/BracketList"/>
    <dgm:cxn modelId="{1EAC0FB8-C21D-43C4-AE68-312BC58C3E8D}" type="presOf" srcId="{F0AB76A3-F2FF-4CB0-AC2A-ABF484674AD1}" destId="{E389F078-DE90-4011-B475-A74AE9A2587B}" srcOrd="0" destOrd="0" presId="urn:diagrams.loki3.com/BracketList"/>
    <dgm:cxn modelId="{E561E9C1-9314-440D-B76E-424BBB754518}" srcId="{F0AB76A3-F2FF-4CB0-AC2A-ABF484674AD1}" destId="{B0DC3A91-D848-4E1C-91A8-C7900B77EA35}" srcOrd="0" destOrd="0" parTransId="{08A48859-6528-479B-BCEB-78CB4DBC5142}" sibTransId="{1B240F81-8879-42F8-B500-94D46C7BA39B}"/>
    <dgm:cxn modelId="{5784BADC-9210-43AC-B840-4F58C13B28F3}" srcId="{1EB1B61C-D29C-451D-97FE-DC6D395ACB64}" destId="{F0AB76A3-F2FF-4CB0-AC2A-ABF484674AD1}" srcOrd="0" destOrd="0" parTransId="{BC9EF78A-075B-4288-A09C-D190529B9FA1}" sibTransId="{45BF428F-30D8-4E8D-A34D-FC5FCD62160F}"/>
    <dgm:cxn modelId="{F67698E9-CE8A-40A1-B969-0BFC7DE1158F}" type="presOf" srcId="{B0DC3A91-D848-4E1C-91A8-C7900B77EA35}" destId="{D9B05612-5785-4207-80CF-80DAEBCD56D9}" srcOrd="0" destOrd="0" presId="urn:diagrams.loki3.com/BracketList"/>
    <dgm:cxn modelId="{540D3F0E-211C-467E-BE3F-AD9894E7B99D}" type="presParOf" srcId="{4A8CB10F-D11F-4F03-BDB7-608DCD91F2AB}" destId="{AE09AA09-3097-48BD-9DEC-9098CEA7C961}" srcOrd="0" destOrd="0" presId="urn:diagrams.loki3.com/BracketList"/>
    <dgm:cxn modelId="{E6871F18-41F7-4C8E-B539-0BF76AD4A3C4}" type="presParOf" srcId="{AE09AA09-3097-48BD-9DEC-9098CEA7C961}" destId="{E389F078-DE90-4011-B475-A74AE9A2587B}" srcOrd="0" destOrd="0" presId="urn:diagrams.loki3.com/BracketList"/>
    <dgm:cxn modelId="{DBC18241-D30B-4BF4-9FDF-A01A0227A34A}" type="presParOf" srcId="{AE09AA09-3097-48BD-9DEC-9098CEA7C961}" destId="{C27BEBBF-1F45-4526-972C-50821B5001CE}" srcOrd="1" destOrd="0" presId="urn:diagrams.loki3.com/BracketList"/>
    <dgm:cxn modelId="{A2B83BA8-1D80-4063-BFDF-488B58C35EAD}" type="presParOf" srcId="{AE09AA09-3097-48BD-9DEC-9098CEA7C961}" destId="{BB01F78D-A84D-43E7-A7C8-8C910B18A398}" srcOrd="2" destOrd="0" presId="urn:diagrams.loki3.com/BracketList"/>
    <dgm:cxn modelId="{4BA71326-F475-437B-A47F-482FB3CEF156}" type="presParOf" srcId="{AE09AA09-3097-48BD-9DEC-9098CEA7C961}" destId="{D9B05612-5785-4207-80CF-80DAEBCD56D9}" srcOrd="3" destOrd="0" presId="urn:diagrams.loki3.com/Bracket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51D6B-76BA-4EA1-B27F-05E1655E7C7B}">
      <dsp:nvSpPr>
        <dsp:cNvPr id="0" name=""/>
        <dsp:cNvSpPr/>
      </dsp:nvSpPr>
      <dsp:spPr>
        <a:xfrm rot="16200000">
          <a:off x="-1144681" y="1147158"/>
          <a:ext cx="4676775" cy="238245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Documentation Requirements</a:t>
          </a:r>
        </a:p>
        <a:p>
          <a:pPr marL="171450" lvl="1" indent="-171450" algn="l" defTabSz="711200">
            <a:lnSpc>
              <a:spcPct val="90000"/>
            </a:lnSpc>
            <a:spcBef>
              <a:spcPct val="0"/>
            </a:spcBef>
            <a:spcAft>
              <a:spcPct val="15000"/>
            </a:spcAft>
            <a:buChar char="•"/>
          </a:pPr>
          <a:r>
            <a:rPr lang="en-US" sz="1600" kern="1200" dirty="0"/>
            <a:t>History</a:t>
          </a:r>
        </a:p>
        <a:p>
          <a:pPr marL="171450" lvl="1" indent="-171450" algn="l" defTabSz="711200">
            <a:lnSpc>
              <a:spcPct val="90000"/>
            </a:lnSpc>
            <a:spcBef>
              <a:spcPct val="0"/>
            </a:spcBef>
            <a:spcAft>
              <a:spcPct val="15000"/>
            </a:spcAft>
            <a:buChar char="•"/>
          </a:pPr>
          <a:r>
            <a:rPr lang="en-US" sz="1600" kern="1200" dirty="0"/>
            <a:t>Mental Status Exam</a:t>
          </a:r>
        </a:p>
        <a:p>
          <a:pPr marL="171450" lvl="1" indent="-171450" algn="l" defTabSz="711200">
            <a:lnSpc>
              <a:spcPct val="90000"/>
            </a:lnSpc>
            <a:spcBef>
              <a:spcPct val="0"/>
            </a:spcBef>
            <a:spcAft>
              <a:spcPct val="15000"/>
            </a:spcAft>
            <a:buChar char="•"/>
          </a:pPr>
          <a:r>
            <a:rPr lang="en-US" sz="1600" kern="1200" dirty="0"/>
            <a:t>Recommendations</a:t>
          </a:r>
          <a:endParaRPr lang="en-US" sz="1800" kern="1200" dirty="0"/>
        </a:p>
      </dsp:txBody>
      <dsp:txXfrm rot="5400000">
        <a:off x="2477" y="935355"/>
        <a:ext cx="2382458" cy="2806065"/>
      </dsp:txXfrm>
    </dsp:sp>
    <dsp:sp modelId="{41EE17BF-C4D9-467B-B94C-A8D14EAD9860}">
      <dsp:nvSpPr>
        <dsp:cNvPr id="0" name=""/>
        <dsp:cNvSpPr/>
      </dsp:nvSpPr>
      <dsp:spPr>
        <a:xfrm rot="16200000">
          <a:off x="1416461" y="1147158"/>
          <a:ext cx="4676775" cy="2382458"/>
        </a:xfrm>
        <a:prstGeom prst="flowChartManualOperation">
          <a:avLst/>
        </a:prstGeom>
        <a:solidFill>
          <a:schemeClr val="accent5">
            <a:hueOff val="3210370"/>
            <a:satOff val="12400"/>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May also include as appropriate: </a:t>
          </a:r>
        </a:p>
        <a:p>
          <a:pPr marL="171450" lvl="1" indent="-171450" algn="l" defTabSz="711200">
            <a:lnSpc>
              <a:spcPct val="90000"/>
            </a:lnSpc>
            <a:spcBef>
              <a:spcPct val="0"/>
            </a:spcBef>
            <a:spcAft>
              <a:spcPct val="15000"/>
            </a:spcAft>
            <a:buChar char="•"/>
          </a:pPr>
          <a:r>
            <a:rPr lang="en-US" sz="1600" kern="1200" dirty="0"/>
            <a:t>Communicating with family or other sources</a:t>
          </a:r>
        </a:p>
        <a:p>
          <a:pPr marL="171450" lvl="1" indent="-171450" algn="l" defTabSz="711200">
            <a:lnSpc>
              <a:spcPct val="90000"/>
            </a:lnSpc>
            <a:spcBef>
              <a:spcPct val="0"/>
            </a:spcBef>
            <a:spcAft>
              <a:spcPct val="15000"/>
            </a:spcAft>
            <a:buChar char="•"/>
          </a:pPr>
          <a:r>
            <a:rPr lang="en-US" sz="1600" kern="1200" dirty="0"/>
            <a:t>Ordering and/or reviewing labs or diagnostic studies</a:t>
          </a:r>
        </a:p>
      </dsp:txBody>
      <dsp:txXfrm rot="5400000">
        <a:off x="2563619" y="935355"/>
        <a:ext cx="2382458" cy="2806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23B8A-A9F5-41B4-A7E8-2B54E5BE6456}">
      <dsp:nvSpPr>
        <dsp:cNvPr id="0" name=""/>
        <dsp:cNvSpPr/>
      </dsp:nvSpPr>
      <dsp:spPr>
        <a:xfrm>
          <a:off x="1217960" y="702679"/>
          <a:ext cx="3324822" cy="39115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6191E6-A22B-412F-A28E-7ED9D2DBE636}">
      <dsp:nvSpPr>
        <dsp:cNvPr id="0" name=""/>
        <dsp:cNvSpPr/>
      </dsp:nvSpPr>
      <dsp:spPr>
        <a:xfrm>
          <a:off x="559091" y="155250"/>
          <a:ext cx="244253" cy="244253"/>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96DEF26A-27B9-479C-97D7-13A4A26ED097}">
      <dsp:nvSpPr>
        <dsp:cNvPr id="0" name=""/>
        <dsp:cNvSpPr/>
      </dsp:nvSpPr>
      <dsp:spPr>
        <a:xfrm>
          <a:off x="431806" y="0"/>
          <a:ext cx="4897131" cy="702679"/>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solidFill>
            </a:rPr>
            <a:t>Billing Guidelines</a:t>
          </a:r>
        </a:p>
      </dsp:txBody>
      <dsp:txXfrm>
        <a:off x="431806" y="0"/>
        <a:ext cx="4897131" cy="702679"/>
      </dsp:txXfrm>
    </dsp:sp>
    <dsp:sp modelId="{AA54B5FB-5527-4129-9AE5-99A633D8DEA1}">
      <dsp:nvSpPr>
        <dsp:cNvPr id="0" name=""/>
        <dsp:cNvSpPr/>
      </dsp:nvSpPr>
      <dsp:spPr>
        <a:xfrm>
          <a:off x="162152" y="1475985"/>
          <a:ext cx="244247" cy="244247"/>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A5789-6273-42D4-9C4C-B381D496581D}">
      <dsp:nvSpPr>
        <dsp:cNvPr id="0" name=""/>
        <dsp:cNvSpPr/>
      </dsp:nvSpPr>
      <dsp:spPr>
        <a:xfrm>
          <a:off x="406389" y="1359137"/>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rPr>
            <a:t>Only reported once per day</a:t>
          </a:r>
        </a:p>
      </dsp:txBody>
      <dsp:txXfrm>
        <a:off x="406389" y="1359137"/>
        <a:ext cx="5394946" cy="569341"/>
      </dsp:txXfrm>
    </dsp:sp>
    <dsp:sp modelId="{697E74B7-E8CB-40B4-8DA9-1D4F9B9CE116}">
      <dsp:nvSpPr>
        <dsp:cNvPr id="0" name=""/>
        <dsp:cNvSpPr/>
      </dsp:nvSpPr>
      <dsp:spPr>
        <a:xfrm>
          <a:off x="162152" y="1983686"/>
          <a:ext cx="244247" cy="244247"/>
        </a:xfrm>
        <a:prstGeom prst="rect">
          <a:avLst/>
        </a:prstGeom>
        <a:solidFill>
          <a:schemeClr val="lt1">
            <a:hueOff val="0"/>
            <a:satOff val="0"/>
            <a:lumOff val="0"/>
            <a:alphaOff val="0"/>
          </a:schemeClr>
        </a:solidFill>
        <a:ln w="12700" cap="flat" cmpd="sng" algn="ctr">
          <a:solidFill>
            <a:schemeClr val="accent4">
              <a:hueOff val="-2246350"/>
              <a:satOff val="-4715"/>
              <a:lumOff val="31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6C264B-C42A-4E2F-8F8D-082B1B6380AA}">
      <dsp:nvSpPr>
        <dsp:cNvPr id="0" name=""/>
        <dsp:cNvSpPr/>
      </dsp:nvSpPr>
      <dsp:spPr>
        <a:xfrm>
          <a:off x="429765" y="1784287"/>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tabLst>
              <a:tab pos="2803525" algn="l"/>
            </a:tabLst>
          </a:pPr>
          <a:endParaRPr lang="en-US" sz="1600" kern="1200" dirty="0">
            <a:solidFill>
              <a:schemeClr val="tx2"/>
            </a:solidFill>
          </a:endParaRPr>
        </a:p>
      </dsp:txBody>
      <dsp:txXfrm>
        <a:off x="429765" y="1784287"/>
        <a:ext cx="5394946" cy="569341"/>
      </dsp:txXfrm>
    </dsp:sp>
    <dsp:sp modelId="{65533B95-7185-4012-9A68-479F9DA373A8}">
      <dsp:nvSpPr>
        <dsp:cNvPr id="0" name=""/>
        <dsp:cNvSpPr/>
      </dsp:nvSpPr>
      <dsp:spPr>
        <a:xfrm>
          <a:off x="162154" y="2590297"/>
          <a:ext cx="244247" cy="244247"/>
        </a:xfrm>
        <a:prstGeom prst="rect">
          <a:avLst/>
        </a:prstGeom>
        <a:solidFill>
          <a:schemeClr val="lt1">
            <a:hueOff val="0"/>
            <a:satOff val="0"/>
            <a:lumOff val="0"/>
            <a:alphaOff val="0"/>
          </a:schemeClr>
        </a:solidFill>
        <a:ln w="12700" cap="flat" cmpd="sng" algn="ctr">
          <a:solidFill>
            <a:schemeClr val="accent4">
              <a:hueOff val="-4492700"/>
              <a:satOff val="-9430"/>
              <a:lumOff val="6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A8994-C4D4-4F73-BA7B-C3200EDCDD52}">
      <dsp:nvSpPr>
        <dsp:cNvPr id="0" name=""/>
        <dsp:cNvSpPr/>
      </dsp:nvSpPr>
      <dsp:spPr>
        <a:xfrm>
          <a:off x="406389" y="1897546"/>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2"/>
              </a:solidFill>
            </a:rPr>
            <a:t>May be reported more than once when separate evaluations are conducted</a:t>
          </a:r>
        </a:p>
      </dsp:txBody>
      <dsp:txXfrm>
        <a:off x="406389" y="1897546"/>
        <a:ext cx="5394946" cy="569341"/>
      </dsp:txXfrm>
    </dsp:sp>
    <dsp:sp modelId="{D969E2C9-9621-4667-BCE8-344662B0D6FB}">
      <dsp:nvSpPr>
        <dsp:cNvPr id="0" name=""/>
        <dsp:cNvSpPr/>
      </dsp:nvSpPr>
      <dsp:spPr>
        <a:xfrm>
          <a:off x="162152" y="3211382"/>
          <a:ext cx="244247" cy="244247"/>
        </a:xfrm>
        <a:prstGeom prst="rect">
          <a:avLst/>
        </a:prstGeom>
        <a:solidFill>
          <a:schemeClr val="lt1">
            <a:hueOff val="0"/>
            <a:satOff val="0"/>
            <a:lumOff val="0"/>
            <a:alphaOff val="0"/>
          </a:schemeClr>
        </a:solidFill>
        <a:ln w="12700" cap="flat" cmpd="sng" algn="ctr">
          <a:solidFill>
            <a:schemeClr val="accent4">
              <a:hueOff val="-6739050"/>
              <a:satOff val="-1414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1A8411-9CD6-4957-8FE4-3E08BBFFBDFB}">
      <dsp:nvSpPr>
        <dsp:cNvPr id="0" name=""/>
        <dsp:cNvSpPr/>
      </dsp:nvSpPr>
      <dsp:spPr>
        <a:xfrm>
          <a:off x="406389" y="2479948"/>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pPr>
          <a:r>
            <a:rPr kumimoji="0" lang="en-US" altLang="en-US" sz="1600" b="0" i="0" u="none" strike="noStrike" kern="1200" cap="none" spc="0" normalizeH="0" baseline="0" noProof="0" dirty="0">
              <a:ln/>
              <a:solidFill>
                <a:schemeClr val="tx2"/>
              </a:solidFill>
              <a:effectLst/>
              <a:uLnTx/>
              <a:uFillTx/>
            </a:rPr>
            <a:t>If reported more than once per episode of illness, documentation is required to establish medical necessity</a:t>
          </a:r>
          <a:endParaRPr lang="en-US" sz="1600" kern="1200" dirty="0">
            <a:solidFill>
              <a:schemeClr val="tx2"/>
            </a:solidFill>
          </a:endParaRPr>
        </a:p>
      </dsp:txBody>
      <dsp:txXfrm>
        <a:off x="406389" y="2479948"/>
        <a:ext cx="5394946" cy="569341"/>
      </dsp:txXfrm>
    </dsp:sp>
    <dsp:sp modelId="{9CE836FC-ED4C-450E-83BB-894411B88F2D}">
      <dsp:nvSpPr>
        <dsp:cNvPr id="0" name=""/>
        <dsp:cNvSpPr/>
      </dsp:nvSpPr>
      <dsp:spPr>
        <a:xfrm>
          <a:off x="164592" y="3850146"/>
          <a:ext cx="244247" cy="244247"/>
        </a:xfrm>
        <a:prstGeom prst="rect">
          <a:avLst/>
        </a:prstGeom>
        <a:solidFill>
          <a:schemeClr val="lt1">
            <a:hueOff val="0"/>
            <a:satOff val="0"/>
            <a:lumOff val="0"/>
            <a:alphaOff val="0"/>
          </a:schemeClr>
        </a:solidFill>
        <a:ln w="12700" cap="flat" cmpd="sng" algn="ctr">
          <a:solidFill>
            <a:schemeClr val="accent4">
              <a:hueOff val="-8985400"/>
              <a:satOff val="-18860"/>
              <a:lumOff val="1254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EA7873-4742-4C45-B425-43E59EEC0568}">
      <dsp:nvSpPr>
        <dsp:cNvPr id="0" name=""/>
        <dsp:cNvSpPr/>
      </dsp:nvSpPr>
      <dsp:spPr>
        <a:xfrm>
          <a:off x="406389" y="3053394"/>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pPr>
          <a:r>
            <a:rPr kumimoji="0" lang="en-US" altLang="en-US" sz="1600" i="0" u="none" strike="noStrike" kern="1200" cap="none" spc="0" normalizeH="0" baseline="0" noProof="0" dirty="0">
              <a:ln/>
              <a:solidFill>
                <a:schemeClr val="tx2"/>
              </a:solidFill>
              <a:effectLst/>
              <a:uLnTx/>
              <a:uFillTx/>
            </a:rPr>
            <a:t>May not be reported on the same day as psychotherapy (including</a:t>
          </a:r>
          <a:r>
            <a:rPr kumimoji="0" lang="en-US" altLang="en-US" sz="1600" i="0" u="none" strike="noStrike" kern="1200" cap="none" spc="0" normalizeH="0" noProof="0" dirty="0">
              <a:ln/>
              <a:solidFill>
                <a:schemeClr val="tx2"/>
              </a:solidFill>
              <a:effectLst/>
              <a:uLnTx/>
              <a:uFillTx/>
            </a:rPr>
            <a:t> </a:t>
          </a:r>
          <a:r>
            <a:rPr kumimoji="0" lang="en-US" altLang="en-US" sz="1600" i="0" u="none" strike="noStrike" kern="1200" cap="none" spc="0" normalizeH="0" baseline="0" noProof="0" dirty="0">
              <a:ln/>
              <a:solidFill>
                <a:schemeClr val="tx2"/>
              </a:solidFill>
              <a:effectLst/>
              <a:uLnTx/>
              <a:uFillTx/>
            </a:rPr>
            <a:t>psychotherapy for crisis)</a:t>
          </a:r>
          <a:endParaRPr lang="en-US" sz="1600" kern="1200" dirty="0">
            <a:solidFill>
              <a:schemeClr val="tx2"/>
            </a:solidFill>
          </a:endParaRPr>
        </a:p>
      </dsp:txBody>
      <dsp:txXfrm>
        <a:off x="406389" y="3053394"/>
        <a:ext cx="5394946" cy="569341"/>
      </dsp:txXfrm>
    </dsp:sp>
    <dsp:sp modelId="{D7018C57-774D-455A-97E7-92C5632F6518}">
      <dsp:nvSpPr>
        <dsp:cNvPr id="0" name=""/>
        <dsp:cNvSpPr/>
      </dsp:nvSpPr>
      <dsp:spPr>
        <a:xfrm>
          <a:off x="189654" y="4432527"/>
          <a:ext cx="244247" cy="244247"/>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C36EEC9-4560-473A-B1EA-65BD9AF6C2EA}">
      <dsp:nvSpPr>
        <dsp:cNvPr id="0" name=""/>
        <dsp:cNvSpPr/>
      </dsp:nvSpPr>
      <dsp:spPr>
        <a:xfrm>
          <a:off x="406389" y="3775678"/>
          <a:ext cx="5394946" cy="569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Clr>
              <a:srgbClr val="003366"/>
            </a:buClr>
            <a:buSzPct val="150000"/>
            <a:buNone/>
          </a:pPr>
          <a:r>
            <a:rPr lang="en-US" sz="1600" kern="1200" dirty="0">
              <a:solidFill>
                <a:schemeClr val="tx2"/>
              </a:solidFill>
            </a:rPr>
            <a:t>In certain rare circumstances, family members, guardians, or significant others may be seen in lieu of the patient</a:t>
          </a:r>
        </a:p>
      </dsp:txBody>
      <dsp:txXfrm>
        <a:off x="406389" y="3775678"/>
        <a:ext cx="5394946" cy="569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8ED03-C954-4A9B-98F5-B196609E6C85}">
      <dsp:nvSpPr>
        <dsp:cNvPr id="0" name=""/>
        <dsp:cNvSpPr/>
      </dsp:nvSpPr>
      <dsp:spPr>
        <a:xfrm>
          <a:off x="1573719" y="46138"/>
          <a:ext cx="2214632" cy="221463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ts val="0"/>
            </a:spcAft>
            <a:buNone/>
          </a:pPr>
          <a:r>
            <a:rPr lang="en-US" sz="2000" kern="1200" dirty="0">
              <a:solidFill>
                <a:schemeClr val="tx2"/>
              </a:solidFill>
            </a:rPr>
            <a:t>90832 </a:t>
          </a:r>
        </a:p>
        <a:p>
          <a:pPr marL="0" lvl="0" indent="0" algn="ctr" defTabSz="889000">
            <a:lnSpc>
              <a:spcPct val="90000"/>
            </a:lnSpc>
            <a:spcBef>
              <a:spcPct val="0"/>
            </a:spcBef>
            <a:spcAft>
              <a:spcPts val="0"/>
            </a:spcAft>
            <a:buNone/>
          </a:pPr>
          <a:r>
            <a:rPr lang="en-US" sz="2000" kern="1200" dirty="0">
              <a:solidFill>
                <a:schemeClr val="tx2"/>
              </a:solidFill>
            </a:rPr>
            <a:t>16-37 mins</a:t>
          </a:r>
        </a:p>
      </dsp:txBody>
      <dsp:txXfrm>
        <a:off x="1869004" y="433698"/>
        <a:ext cx="1624063" cy="996584"/>
      </dsp:txXfrm>
    </dsp:sp>
    <dsp:sp modelId="{85AE8CE1-FDD4-40BD-B3EA-1F46F936B4CA}">
      <dsp:nvSpPr>
        <dsp:cNvPr id="0" name=""/>
        <dsp:cNvSpPr/>
      </dsp:nvSpPr>
      <dsp:spPr>
        <a:xfrm>
          <a:off x="2457741" y="1430283"/>
          <a:ext cx="2214632" cy="2214632"/>
        </a:xfrm>
        <a:prstGeom prst="ellipse">
          <a:avLst/>
        </a:prstGeom>
        <a:solidFill>
          <a:schemeClr val="accent5">
            <a:alpha val="50000"/>
            <a:hueOff val="1605185"/>
            <a:satOff val="6200"/>
            <a:lumOff val="-3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ts val="0"/>
            </a:spcAft>
            <a:buNone/>
          </a:pPr>
          <a:r>
            <a:rPr lang="en-US" sz="2000" kern="1200" dirty="0">
              <a:solidFill>
                <a:schemeClr val="tx2"/>
              </a:solidFill>
            </a:rPr>
            <a:t>90837</a:t>
          </a:r>
        </a:p>
        <a:p>
          <a:pPr marL="0" lvl="0" indent="0" algn="l" defTabSz="889000">
            <a:lnSpc>
              <a:spcPct val="90000"/>
            </a:lnSpc>
            <a:spcBef>
              <a:spcPct val="0"/>
            </a:spcBef>
            <a:spcAft>
              <a:spcPts val="0"/>
            </a:spcAft>
            <a:buNone/>
          </a:pPr>
          <a:r>
            <a:rPr lang="en-US" sz="2000" kern="1200" dirty="0">
              <a:solidFill>
                <a:schemeClr val="tx2"/>
              </a:solidFill>
            </a:rPr>
            <a:t>53+ mins</a:t>
          </a:r>
        </a:p>
      </dsp:txBody>
      <dsp:txXfrm>
        <a:off x="3135050" y="2002396"/>
        <a:ext cx="1328779" cy="1218047"/>
      </dsp:txXfrm>
    </dsp:sp>
    <dsp:sp modelId="{4E881B1C-F579-4F56-979C-4AE349A11E65}">
      <dsp:nvSpPr>
        <dsp:cNvPr id="0" name=""/>
        <dsp:cNvSpPr/>
      </dsp:nvSpPr>
      <dsp:spPr>
        <a:xfrm>
          <a:off x="482142" y="1430283"/>
          <a:ext cx="2214632" cy="2214632"/>
        </a:xfrm>
        <a:prstGeom prst="ellipse">
          <a:avLst/>
        </a:prstGeom>
        <a:solidFill>
          <a:schemeClr val="accent5">
            <a:alpha val="50000"/>
            <a:hueOff val="3210370"/>
            <a:satOff val="12400"/>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ts val="0"/>
            </a:spcAft>
            <a:buNone/>
          </a:pPr>
          <a:r>
            <a:rPr lang="en-US" sz="2000" kern="1200" dirty="0">
              <a:solidFill>
                <a:schemeClr val="tx2"/>
              </a:solidFill>
            </a:rPr>
            <a:t>    90834  </a:t>
          </a:r>
        </a:p>
        <a:p>
          <a:pPr marL="0" lvl="0" indent="0" algn="ctr" defTabSz="889000">
            <a:lnSpc>
              <a:spcPct val="90000"/>
            </a:lnSpc>
            <a:spcBef>
              <a:spcPct val="0"/>
            </a:spcBef>
            <a:spcAft>
              <a:spcPts val="0"/>
            </a:spcAft>
            <a:buNone/>
          </a:pPr>
          <a:r>
            <a:rPr lang="en-US" sz="2000" kern="1200" dirty="0">
              <a:solidFill>
                <a:schemeClr val="tx2"/>
              </a:solidFill>
            </a:rPr>
            <a:t> 38-52 mins</a:t>
          </a:r>
        </a:p>
      </dsp:txBody>
      <dsp:txXfrm>
        <a:off x="690686" y="2002396"/>
        <a:ext cx="1328779" cy="1218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3B7A3-2438-4935-B379-46D107198AF0}">
      <dsp:nvSpPr>
        <dsp:cNvPr id="0" name=""/>
        <dsp:cNvSpPr/>
      </dsp:nvSpPr>
      <dsp:spPr>
        <a:xfrm>
          <a:off x="0" y="1059414"/>
          <a:ext cx="10816683" cy="327600"/>
        </a:xfrm>
        <a:prstGeom prst="rect">
          <a:avLst/>
        </a:prstGeom>
        <a:solidFill>
          <a:schemeClr val="accent4">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C1D15-3DD7-474F-BA60-582D91659D08}">
      <dsp:nvSpPr>
        <dsp:cNvPr id="0" name=""/>
        <dsp:cNvSpPr/>
      </dsp:nvSpPr>
      <dsp:spPr>
        <a:xfrm>
          <a:off x="540322" y="18361"/>
          <a:ext cx="8812088" cy="1232924"/>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889000">
            <a:lnSpc>
              <a:spcPct val="90000"/>
            </a:lnSpc>
            <a:spcBef>
              <a:spcPct val="0"/>
            </a:spcBef>
            <a:spcAft>
              <a:spcPts val="0"/>
            </a:spcAft>
            <a:buNone/>
          </a:pPr>
          <a:r>
            <a:rPr lang="en-US" altLang="en-US" sz="2000" b="1" kern="1200" dirty="0">
              <a:solidFill>
                <a:schemeClr val="tx2"/>
              </a:solidFill>
            </a:rPr>
            <a:t>Definition:</a:t>
          </a:r>
        </a:p>
        <a:p>
          <a:pPr marL="0" lvl="0" indent="0" algn="l" defTabSz="889000">
            <a:lnSpc>
              <a:spcPct val="90000"/>
            </a:lnSpc>
            <a:spcBef>
              <a:spcPct val="0"/>
            </a:spcBef>
            <a:spcAft>
              <a:spcPts val="0"/>
            </a:spcAft>
            <a:buNone/>
          </a:pPr>
          <a:r>
            <a:rPr lang="en-US" altLang="en-US" sz="1800" kern="1200" dirty="0">
              <a:solidFill>
                <a:schemeClr val="tx2"/>
              </a:solidFill>
            </a:rPr>
            <a:t>Urgent assessment and history of a crisis state, a mental status exam and a disposition </a:t>
          </a:r>
          <a:endParaRPr lang="en-US" sz="1800" kern="1200" dirty="0">
            <a:solidFill>
              <a:schemeClr val="tx2"/>
            </a:solidFill>
          </a:endParaRPr>
        </a:p>
      </dsp:txBody>
      <dsp:txXfrm>
        <a:off x="600508" y="78547"/>
        <a:ext cx="8691716" cy="1112552"/>
      </dsp:txXfrm>
    </dsp:sp>
    <dsp:sp modelId="{E81E0B45-B0BB-49D9-ACD5-6AB72B3194EC}">
      <dsp:nvSpPr>
        <dsp:cNvPr id="0" name=""/>
        <dsp:cNvSpPr/>
      </dsp:nvSpPr>
      <dsp:spPr>
        <a:xfrm>
          <a:off x="0" y="2490265"/>
          <a:ext cx="10816683" cy="327600"/>
        </a:xfrm>
        <a:prstGeom prst="rect">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872E9-D842-4C1F-B654-3919CE76B8E7}">
      <dsp:nvSpPr>
        <dsp:cNvPr id="0" name=""/>
        <dsp:cNvSpPr/>
      </dsp:nvSpPr>
      <dsp:spPr>
        <a:xfrm>
          <a:off x="540305" y="1512966"/>
          <a:ext cx="8786596" cy="114687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889000">
            <a:lnSpc>
              <a:spcPct val="90000"/>
            </a:lnSpc>
            <a:spcBef>
              <a:spcPct val="0"/>
            </a:spcBef>
            <a:spcAft>
              <a:spcPts val="0"/>
            </a:spcAft>
            <a:buNone/>
          </a:pPr>
          <a:r>
            <a:rPr lang="en-US" altLang="en-US" sz="2000" b="1" kern="1200" dirty="0">
              <a:solidFill>
                <a:schemeClr val="tx2"/>
              </a:solidFill>
            </a:rPr>
            <a:t>Presenting Problem:</a:t>
          </a:r>
        </a:p>
        <a:p>
          <a:pPr marL="0" lvl="0" indent="0" algn="l" defTabSz="889000">
            <a:lnSpc>
              <a:spcPct val="90000"/>
            </a:lnSpc>
            <a:spcBef>
              <a:spcPct val="0"/>
            </a:spcBef>
            <a:spcAft>
              <a:spcPts val="0"/>
            </a:spcAft>
            <a:buNone/>
          </a:pPr>
          <a:r>
            <a:rPr lang="en-US" altLang="en-US" sz="1800" kern="1200" dirty="0">
              <a:solidFill>
                <a:schemeClr val="tx2"/>
              </a:solidFill>
            </a:rPr>
            <a:t>Typically, life threatening or complex and requires immediate attention to a patient in high distress </a:t>
          </a:r>
          <a:endParaRPr lang="en-US" sz="1800" kern="1200" dirty="0">
            <a:solidFill>
              <a:schemeClr val="tx2"/>
            </a:solidFill>
          </a:endParaRPr>
        </a:p>
      </dsp:txBody>
      <dsp:txXfrm>
        <a:off x="596291" y="1568952"/>
        <a:ext cx="8674624" cy="1034898"/>
      </dsp:txXfrm>
    </dsp:sp>
    <dsp:sp modelId="{82B34DFE-4371-4065-B8D4-86C712978A82}">
      <dsp:nvSpPr>
        <dsp:cNvPr id="0" name=""/>
        <dsp:cNvSpPr/>
      </dsp:nvSpPr>
      <dsp:spPr>
        <a:xfrm>
          <a:off x="0" y="3985864"/>
          <a:ext cx="10816683" cy="327600"/>
        </a:xfrm>
        <a:prstGeom prst="rect">
          <a:avLst/>
        </a:prstGeom>
        <a:solidFill>
          <a:schemeClr val="accent4">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39DAC7-3AED-4090-B411-F8B4C6437BC2}">
      <dsp:nvSpPr>
        <dsp:cNvPr id="0" name=""/>
        <dsp:cNvSpPr/>
      </dsp:nvSpPr>
      <dsp:spPr>
        <a:xfrm>
          <a:off x="540305" y="2943821"/>
          <a:ext cx="8741967" cy="1233922"/>
        </a:xfrm>
        <a:prstGeom prst="roundRect">
          <a:avLst/>
        </a:prstGeom>
        <a:solidFill>
          <a:schemeClr val="accent3">
            <a:lumMod val="20000"/>
            <a:lumOff val="8000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889000">
            <a:lnSpc>
              <a:spcPct val="90000"/>
            </a:lnSpc>
            <a:spcBef>
              <a:spcPct val="0"/>
            </a:spcBef>
            <a:spcAft>
              <a:spcPts val="0"/>
            </a:spcAft>
            <a:buNone/>
          </a:pPr>
          <a:r>
            <a:rPr lang="en-US" altLang="en-US" sz="2000" b="1" kern="1200" dirty="0">
              <a:solidFill>
                <a:schemeClr val="tx2"/>
              </a:solidFill>
            </a:rPr>
            <a:t>Treatment includes: </a:t>
          </a:r>
        </a:p>
        <a:p>
          <a:pPr marL="0" lvl="0" indent="0" algn="l" defTabSz="889000">
            <a:lnSpc>
              <a:spcPct val="90000"/>
            </a:lnSpc>
            <a:spcBef>
              <a:spcPct val="0"/>
            </a:spcBef>
            <a:spcAft>
              <a:spcPts val="0"/>
            </a:spcAft>
            <a:buNone/>
          </a:pPr>
          <a:r>
            <a:rPr lang="en-US" altLang="en-US" sz="1800" b="0" kern="1200">
              <a:solidFill>
                <a:schemeClr val="tx2"/>
              </a:solidFill>
            </a:rPr>
            <a:t>Psychotherapy</a:t>
          </a:r>
          <a:r>
            <a:rPr lang="en-US" altLang="en-US" sz="1800" b="0" kern="1200" dirty="0">
              <a:solidFill>
                <a:schemeClr val="tx2"/>
              </a:solidFill>
            </a:rPr>
            <a:t>, mobilization of resources to defuse the crisis and </a:t>
          </a:r>
          <a:r>
            <a:rPr lang="en-US" altLang="en-US" sz="1800" b="0" kern="1200">
              <a:solidFill>
                <a:schemeClr val="tx2"/>
              </a:solidFill>
            </a:rPr>
            <a:t>restore safety, </a:t>
          </a:r>
          <a:r>
            <a:rPr lang="en-US" altLang="en-US" sz="1800" b="0" kern="1200" dirty="0">
              <a:solidFill>
                <a:schemeClr val="tx2"/>
              </a:solidFill>
            </a:rPr>
            <a:t>and implementation of psychotherapeutic interventions to minimize the potential for psychological trauma</a:t>
          </a:r>
          <a:endParaRPr lang="en-US" sz="1800" kern="1200" dirty="0">
            <a:solidFill>
              <a:schemeClr val="tx2"/>
            </a:solidFill>
          </a:endParaRPr>
        </a:p>
      </dsp:txBody>
      <dsp:txXfrm>
        <a:off x="600540" y="3004056"/>
        <a:ext cx="8621497" cy="1113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5D596-C9E2-40C8-8871-3EE3EB84876D}">
      <dsp:nvSpPr>
        <dsp:cNvPr id="0" name=""/>
        <dsp:cNvSpPr/>
      </dsp:nvSpPr>
      <dsp:spPr>
        <a:xfrm>
          <a:off x="0" y="4241338"/>
          <a:ext cx="11100807"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B01585-A546-4D54-8CE8-CE14258B3A40}">
      <dsp:nvSpPr>
        <dsp:cNvPr id="0" name=""/>
        <dsp:cNvSpPr/>
      </dsp:nvSpPr>
      <dsp:spPr>
        <a:xfrm>
          <a:off x="0" y="2488100"/>
          <a:ext cx="11100807"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13C5D-9808-4FF7-ABDE-E9D9F650FB2E}">
      <dsp:nvSpPr>
        <dsp:cNvPr id="0" name=""/>
        <dsp:cNvSpPr/>
      </dsp:nvSpPr>
      <dsp:spPr>
        <a:xfrm>
          <a:off x="0" y="694859"/>
          <a:ext cx="11100807"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A86AC3-9FE9-4164-9DEB-C6C282CB67EA}">
      <dsp:nvSpPr>
        <dsp:cNvPr id="0" name=""/>
        <dsp:cNvSpPr/>
      </dsp:nvSpPr>
      <dsp:spPr>
        <a:xfrm>
          <a:off x="2886209" y="951"/>
          <a:ext cx="8214597" cy="693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886209" y="951"/>
        <a:ext cx="8214597" cy="693907"/>
      </dsp:txXfrm>
    </dsp:sp>
    <dsp:sp modelId="{255673C2-520B-4A40-A194-3FCDF272A4B5}">
      <dsp:nvSpPr>
        <dsp:cNvPr id="0" name=""/>
        <dsp:cNvSpPr/>
      </dsp:nvSpPr>
      <dsp:spPr>
        <a:xfrm>
          <a:off x="0" y="951"/>
          <a:ext cx="2886209" cy="693907"/>
        </a:xfrm>
        <a:prstGeom prst="round2SameRect">
          <a:avLst>
            <a:gd name="adj1" fmla="val 16670"/>
            <a:gd name="adj2" fmla="val 0"/>
          </a:avLst>
        </a:prstGeom>
        <a:solidFill>
          <a:schemeClr val="accent2"/>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CPT Codes</a:t>
          </a:r>
        </a:p>
      </dsp:txBody>
      <dsp:txXfrm>
        <a:off x="33880" y="34831"/>
        <a:ext cx="2818449" cy="660027"/>
      </dsp:txXfrm>
    </dsp:sp>
    <dsp:sp modelId="{2E772FCD-54CD-4629-8E28-303FC6961EC6}">
      <dsp:nvSpPr>
        <dsp:cNvPr id="0" name=""/>
        <dsp:cNvSpPr/>
      </dsp:nvSpPr>
      <dsp:spPr>
        <a:xfrm>
          <a:off x="0" y="694859"/>
          <a:ext cx="11100807" cy="138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90839 – first 60 minutes (30-74 mins)</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90840 – each additional 30 minutes (75 mins or more)</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Psychotherapy for crisis less than 30 minutes is reported with standard</a:t>
          </a:r>
          <a:endParaRPr lang="en-US" sz="1600" kern="1200" dirty="0">
            <a:solidFill>
              <a:schemeClr val="tx2"/>
            </a:solidFill>
          </a:endParaRPr>
        </a:p>
        <a:p>
          <a:pPr marL="342900" lvl="2" indent="-171450" algn="l" defTabSz="711200">
            <a:lnSpc>
              <a:spcPct val="90000"/>
            </a:lnSpc>
            <a:spcBef>
              <a:spcPct val="0"/>
            </a:spcBef>
            <a:spcAft>
              <a:spcPct val="15000"/>
            </a:spcAft>
            <a:buClr>
              <a:schemeClr val="accent2"/>
            </a:buClr>
            <a:buFontTx/>
            <a:buNone/>
          </a:pPr>
          <a:r>
            <a:rPr lang="en-US" altLang="en-US" sz="1600" kern="1200" dirty="0">
              <a:solidFill>
                <a:schemeClr val="tx2"/>
              </a:solidFill>
            </a:rPr>
            <a:t>psychotherapy codes</a:t>
          </a:r>
          <a:endParaRPr lang="en-US" sz="1600" kern="1200" dirty="0">
            <a:solidFill>
              <a:schemeClr val="tx2"/>
            </a:solidFill>
          </a:endParaRPr>
        </a:p>
        <a:p>
          <a:pPr marL="114300" lvl="1" indent="-114300" algn="l" defTabSz="577850">
            <a:lnSpc>
              <a:spcPct val="90000"/>
            </a:lnSpc>
            <a:spcBef>
              <a:spcPct val="0"/>
            </a:spcBef>
            <a:spcAft>
              <a:spcPct val="15000"/>
            </a:spcAft>
            <a:buChar char="•"/>
          </a:pPr>
          <a:endParaRPr lang="en-US" sz="1300" kern="1200" dirty="0"/>
        </a:p>
      </dsp:txBody>
      <dsp:txXfrm>
        <a:off x="0" y="694859"/>
        <a:ext cx="11100807" cy="1388022"/>
      </dsp:txXfrm>
    </dsp:sp>
    <dsp:sp modelId="{1C34A0D3-86BA-4CF5-AF36-AC2149FCFA67}">
      <dsp:nvSpPr>
        <dsp:cNvPr id="0" name=""/>
        <dsp:cNvSpPr/>
      </dsp:nvSpPr>
      <dsp:spPr>
        <a:xfrm>
          <a:off x="2886209" y="1761186"/>
          <a:ext cx="8214597" cy="693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endParaRPr lang="en-US" sz="4000" kern="1200" dirty="0">
            <a:solidFill>
              <a:schemeClr val="bg2"/>
            </a:solidFill>
          </a:endParaRPr>
        </a:p>
      </dsp:txBody>
      <dsp:txXfrm>
        <a:off x="2886209" y="1761186"/>
        <a:ext cx="8214597" cy="693907"/>
      </dsp:txXfrm>
    </dsp:sp>
    <dsp:sp modelId="{FB22B398-3501-448F-A02C-022093C18B8D}">
      <dsp:nvSpPr>
        <dsp:cNvPr id="0" name=""/>
        <dsp:cNvSpPr/>
      </dsp:nvSpPr>
      <dsp:spPr>
        <a:xfrm>
          <a:off x="0" y="1773066"/>
          <a:ext cx="2886209" cy="693907"/>
        </a:xfrm>
        <a:prstGeom prst="round2SameRect">
          <a:avLst>
            <a:gd name="adj1" fmla="val 16670"/>
            <a:gd name="adj2" fmla="val 0"/>
          </a:avLst>
        </a:prstGeom>
        <a:solidFill>
          <a:schemeClr val="accent5"/>
        </a:solidFill>
        <a:ln w="12700" cap="flat" cmpd="sng" algn="ctr">
          <a:solidFill>
            <a:schemeClr val="accent6">
              <a:shade val="50000"/>
              <a:hueOff val="111031"/>
              <a:satOff val="20110"/>
              <a:lumOff val="252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Time Components</a:t>
          </a:r>
        </a:p>
      </dsp:txBody>
      <dsp:txXfrm>
        <a:off x="33880" y="1806946"/>
        <a:ext cx="2818449" cy="660027"/>
      </dsp:txXfrm>
    </dsp:sp>
    <dsp:sp modelId="{64883190-4959-4AD1-A30C-4A251A20781F}">
      <dsp:nvSpPr>
        <dsp:cNvPr id="0" name=""/>
        <dsp:cNvSpPr/>
      </dsp:nvSpPr>
      <dsp:spPr>
        <a:xfrm>
          <a:off x="0" y="2502585"/>
          <a:ext cx="11100807" cy="1058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Report the total duration of time face-to-face with the patient and/or family, time does not have to be continuous</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Patient must be present for all or some of the service</a:t>
          </a:r>
          <a:endParaRPr lang="en-US" sz="1600" kern="1200" dirty="0">
            <a:solidFill>
              <a:schemeClr val="tx2"/>
            </a:solidFill>
          </a:endParaRPr>
        </a:p>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Must devote full attention to the patient and cannot see other patient(s) during the same time</a:t>
          </a:r>
          <a:endParaRPr lang="en-US" sz="1600" kern="1200" dirty="0">
            <a:solidFill>
              <a:schemeClr val="tx2"/>
            </a:solidFill>
          </a:endParaRPr>
        </a:p>
      </dsp:txBody>
      <dsp:txXfrm>
        <a:off x="0" y="2502585"/>
        <a:ext cx="11100807" cy="1058089"/>
      </dsp:txXfrm>
    </dsp:sp>
    <dsp:sp modelId="{716A5F62-F285-494A-A3F9-89763E8F55C2}">
      <dsp:nvSpPr>
        <dsp:cNvPr id="0" name=""/>
        <dsp:cNvSpPr/>
      </dsp:nvSpPr>
      <dsp:spPr>
        <a:xfrm flipH="1">
          <a:off x="6035850" y="3657773"/>
          <a:ext cx="1915315" cy="4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endParaRPr lang="en-US" sz="2700" kern="1200" dirty="0">
            <a:solidFill>
              <a:schemeClr val="bg2"/>
            </a:solidFill>
          </a:endParaRPr>
        </a:p>
      </dsp:txBody>
      <dsp:txXfrm>
        <a:off x="6035850" y="3657773"/>
        <a:ext cx="1915315" cy="474119"/>
      </dsp:txXfrm>
    </dsp:sp>
    <dsp:sp modelId="{29D0DA47-D98D-4D8A-8053-F9A0B0EDB0B2}">
      <dsp:nvSpPr>
        <dsp:cNvPr id="0" name=""/>
        <dsp:cNvSpPr/>
      </dsp:nvSpPr>
      <dsp:spPr>
        <a:xfrm>
          <a:off x="0" y="3519880"/>
          <a:ext cx="2886209" cy="693907"/>
        </a:xfrm>
        <a:prstGeom prst="round2SameRect">
          <a:avLst>
            <a:gd name="adj1" fmla="val 16670"/>
            <a:gd name="adj2" fmla="val 0"/>
          </a:avLst>
        </a:prstGeom>
        <a:solidFill>
          <a:schemeClr val="accent6"/>
        </a:solidFill>
        <a:ln w="12700" cap="flat" cmpd="sng" algn="ctr">
          <a:solidFill>
            <a:schemeClr val="accent6">
              <a:shade val="50000"/>
              <a:hueOff val="111031"/>
              <a:satOff val="20110"/>
              <a:lumOff val="252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Remember</a:t>
          </a:r>
        </a:p>
      </dsp:txBody>
      <dsp:txXfrm>
        <a:off x="33880" y="3553760"/>
        <a:ext cx="2818449" cy="660027"/>
      </dsp:txXfrm>
    </dsp:sp>
    <dsp:sp modelId="{D882C505-356B-431B-9F37-338660CEBDE2}">
      <dsp:nvSpPr>
        <dsp:cNvPr id="0" name=""/>
        <dsp:cNvSpPr/>
      </dsp:nvSpPr>
      <dsp:spPr>
        <a:xfrm>
          <a:off x="0" y="4232419"/>
          <a:ext cx="11100807" cy="513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
              <a:schemeClr val="accent2"/>
            </a:buClr>
            <a:buChar char="•"/>
          </a:pPr>
          <a:r>
            <a:rPr lang="en-US" altLang="en-US" sz="1600" kern="1200" dirty="0">
              <a:solidFill>
                <a:schemeClr val="tx2"/>
              </a:solidFill>
            </a:rPr>
            <a:t>Psychotherapy for crisis may not be billed on the same day as psychiatric diagnostic evaluation (90791), psychotherapy (90832-90838) or interactive complexity (90785)</a:t>
          </a:r>
          <a:endParaRPr lang="en-US" sz="1600" kern="1200" dirty="0">
            <a:solidFill>
              <a:schemeClr val="tx2"/>
            </a:solidFill>
          </a:endParaRPr>
        </a:p>
      </dsp:txBody>
      <dsp:txXfrm>
        <a:off x="0" y="4232419"/>
        <a:ext cx="11100807" cy="513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9F078-DE90-4011-B475-A74AE9A2587B}">
      <dsp:nvSpPr>
        <dsp:cNvPr id="0" name=""/>
        <dsp:cNvSpPr/>
      </dsp:nvSpPr>
      <dsp:spPr>
        <a:xfrm>
          <a:off x="2765" y="1343239"/>
          <a:ext cx="1414716" cy="72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2"/>
              </a:solidFill>
            </a:rPr>
            <a:t>Patient Factors</a:t>
          </a:r>
        </a:p>
      </dsp:txBody>
      <dsp:txXfrm>
        <a:off x="2765" y="1343239"/>
        <a:ext cx="1414716" cy="725793"/>
      </dsp:txXfrm>
    </dsp:sp>
    <dsp:sp modelId="{C27BEBBF-1F45-4526-972C-50821B5001CE}">
      <dsp:nvSpPr>
        <dsp:cNvPr id="0" name=""/>
        <dsp:cNvSpPr/>
      </dsp:nvSpPr>
      <dsp:spPr>
        <a:xfrm>
          <a:off x="1417482" y="27737"/>
          <a:ext cx="282943" cy="3356796"/>
        </a:xfrm>
        <a:prstGeom prst="leftBrace">
          <a:avLst>
            <a:gd name="adj1" fmla="val 35000"/>
            <a:gd name="adj2" fmla="val 5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05612-5785-4207-80CF-80DAEBCD56D9}">
      <dsp:nvSpPr>
        <dsp:cNvPr id="0" name=""/>
        <dsp:cNvSpPr/>
      </dsp:nvSpPr>
      <dsp:spPr>
        <a:xfrm>
          <a:off x="1813602" y="27737"/>
          <a:ext cx="3848028" cy="3356796"/>
        </a:xfrm>
        <a:prstGeom prst="rect">
          <a:avLst/>
        </a:prstGeom>
        <a:solidFill>
          <a:schemeClr val="accent5">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altLang="en-US" sz="2300" kern="1200" dirty="0">
              <a:solidFill>
                <a:schemeClr val="tx2"/>
              </a:solidFill>
            </a:rPr>
            <a:t>Have individuals legally responsible for their care such as minors or adults with guardians</a:t>
          </a:r>
          <a:endParaRPr lang="en-US" sz="2300" kern="1200" dirty="0">
            <a:solidFill>
              <a:schemeClr val="tx2"/>
            </a:solidFill>
          </a:endParaRPr>
        </a:p>
        <a:p>
          <a:pPr marL="228600" lvl="1" indent="-228600" algn="l" defTabSz="1022350">
            <a:lnSpc>
              <a:spcPct val="90000"/>
            </a:lnSpc>
            <a:spcBef>
              <a:spcPct val="0"/>
            </a:spcBef>
            <a:spcAft>
              <a:spcPct val="15000"/>
            </a:spcAft>
            <a:buChar char="•"/>
          </a:pPr>
          <a:r>
            <a:rPr lang="en-US" altLang="en-US" sz="2300" kern="1200" dirty="0">
              <a:solidFill>
                <a:schemeClr val="tx2"/>
              </a:solidFill>
            </a:rPr>
            <a:t>Request others to be involved in their care during the visit </a:t>
          </a:r>
          <a:r>
            <a:rPr lang="en-US" altLang="en-US" sz="2300" b="1" kern="1200" dirty="0">
              <a:solidFill>
                <a:schemeClr val="tx2"/>
              </a:solidFill>
            </a:rPr>
            <a:t>OR</a:t>
          </a:r>
          <a:endParaRPr lang="en-US" sz="2300" b="1" kern="1200" dirty="0">
            <a:solidFill>
              <a:schemeClr val="tx2"/>
            </a:solidFill>
          </a:endParaRPr>
        </a:p>
        <a:p>
          <a:pPr marL="228600" lvl="1" indent="-228600" algn="l" defTabSz="1022350">
            <a:lnSpc>
              <a:spcPct val="90000"/>
            </a:lnSpc>
            <a:spcBef>
              <a:spcPct val="0"/>
            </a:spcBef>
            <a:spcAft>
              <a:spcPct val="15000"/>
            </a:spcAft>
            <a:buChar char="•"/>
          </a:pPr>
          <a:r>
            <a:rPr lang="en-US" altLang="en-US" sz="2300" kern="1200" dirty="0">
              <a:solidFill>
                <a:schemeClr val="tx2"/>
              </a:solidFill>
            </a:rPr>
            <a:t>Require the involvement of third parties such as child welfare agencies</a:t>
          </a:r>
          <a:endParaRPr lang="en-US" sz="2300" kern="1200" dirty="0">
            <a:solidFill>
              <a:schemeClr val="tx2"/>
            </a:solidFill>
          </a:endParaRPr>
        </a:p>
      </dsp:txBody>
      <dsp:txXfrm>
        <a:off x="1813602" y="27737"/>
        <a:ext cx="3848028" cy="335679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3/13/2024</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a:t>
            </a:fld>
            <a:endParaRPr lang="en-US"/>
          </a:p>
        </p:txBody>
      </p:sp>
    </p:spTree>
    <p:extLst>
      <p:ext uri="{BB962C8B-B14F-4D97-AF65-F5344CB8AC3E}">
        <p14:creationId xmlns:p14="http://schemas.microsoft.com/office/powerpoint/2010/main" val="2202179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10</a:t>
            </a:fld>
            <a:endParaRPr lang="en-US" dirty="0"/>
          </a:p>
        </p:txBody>
      </p:sp>
    </p:spTree>
    <p:extLst>
      <p:ext uri="{BB962C8B-B14F-4D97-AF65-F5344CB8AC3E}">
        <p14:creationId xmlns:p14="http://schemas.microsoft.com/office/powerpoint/2010/main" val="189172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11</a:t>
            </a:fld>
            <a:endParaRPr lang="en-US" dirty="0"/>
          </a:p>
        </p:txBody>
      </p:sp>
    </p:spTree>
    <p:extLst>
      <p:ext uri="{BB962C8B-B14F-4D97-AF65-F5344CB8AC3E}">
        <p14:creationId xmlns:p14="http://schemas.microsoft.com/office/powerpoint/2010/main" val="372006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12</a:t>
            </a:fld>
            <a:endParaRPr lang="en-US" dirty="0"/>
          </a:p>
        </p:txBody>
      </p:sp>
    </p:spTree>
    <p:extLst>
      <p:ext uri="{BB962C8B-B14F-4D97-AF65-F5344CB8AC3E}">
        <p14:creationId xmlns:p14="http://schemas.microsoft.com/office/powerpoint/2010/main" val="163357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Family psychotherapy - medically necessary treatment of the family unit when maladaptive behaviors of family members are exacerbating the patient’s illness in the treatment process. </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13</a:t>
            </a:fld>
            <a:endParaRPr lang="en-US"/>
          </a:p>
        </p:txBody>
      </p:sp>
    </p:spTree>
    <p:extLst>
      <p:ext uri="{BB962C8B-B14F-4D97-AF65-F5344CB8AC3E}">
        <p14:creationId xmlns:p14="http://schemas.microsoft.com/office/powerpoint/2010/main" val="187764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14</a:t>
            </a:fld>
            <a:endParaRPr lang="en-US"/>
          </a:p>
        </p:txBody>
      </p:sp>
    </p:spTree>
    <p:extLst>
      <p:ext uri="{BB962C8B-B14F-4D97-AF65-F5344CB8AC3E}">
        <p14:creationId xmlns:p14="http://schemas.microsoft.com/office/powerpoint/2010/main" val="2444885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15</a:t>
            </a:fld>
            <a:endParaRPr lang="en-US" dirty="0"/>
          </a:p>
        </p:txBody>
      </p:sp>
    </p:spTree>
    <p:extLst>
      <p:ext uri="{BB962C8B-B14F-4D97-AF65-F5344CB8AC3E}">
        <p14:creationId xmlns:p14="http://schemas.microsoft.com/office/powerpoint/2010/main" val="151927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53BCCA8E-E054-4945-93F6-8F3E2A7D5A26}" type="slidenum">
              <a:rPr lang="en-US" smtClean="0"/>
              <a:t>16</a:t>
            </a:fld>
            <a:endParaRPr lang="en-US"/>
          </a:p>
        </p:txBody>
      </p:sp>
    </p:spTree>
    <p:extLst>
      <p:ext uri="{BB962C8B-B14F-4D97-AF65-F5344CB8AC3E}">
        <p14:creationId xmlns:p14="http://schemas.microsoft.com/office/powerpoint/2010/main" val="3188635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 when is it ok to bill for interactive complexity? </a:t>
            </a:r>
          </a:p>
          <a:p>
            <a:pPr>
              <a:defRPr/>
            </a:pPr>
            <a:endParaRPr lang="en-US" dirty="0"/>
          </a:p>
          <a:p>
            <a:pPr>
              <a:defRPr/>
            </a:pPr>
            <a:r>
              <a:rPr lang="en-US" dirty="0"/>
              <a:t>Interactive complexity techniques are utilized primarily to evaluate children and/or adults who do not have the ability to interact through ordinary verbal communication.</a:t>
            </a:r>
          </a:p>
          <a:p>
            <a:pPr>
              <a:defRPr/>
            </a:pPr>
            <a:r>
              <a:rPr lang="en-US" dirty="0"/>
              <a:t>It involves the use of physical aids and nonverbal communication to overcome barriers to the therapeutic interaction between the clinician and the patient.</a:t>
            </a:r>
          </a:p>
          <a:p>
            <a:pPr>
              <a:defRPr/>
            </a:pPr>
            <a:r>
              <a:rPr lang="en-US" dirty="0"/>
              <a:t>An interactive technique may include the use of inanimate objects such as toys and dolls for a child, physical aids, and non-verbal communication to overcome barriers to therapeutic interaction. Also, when care givers or third party input or reporting is necessary when implementing the treatment plan and treatment  recommendations.</a:t>
            </a:r>
          </a:p>
          <a:p>
            <a:pPr>
              <a:defRPr/>
            </a:pPr>
            <a:r>
              <a:rPr lang="en-US" dirty="0"/>
              <a:t>Any time that an interactive complexity service is reported, the medical record must clearly support the rationale for this approach. Otherwise stated, there must be an explanation of what specific communication factors complicated the delivery of a psychiatric procedure. </a:t>
            </a:r>
          </a:p>
          <a:p>
            <a:pPr>
              <a:defRPr/>
            </a:pPr>
            <a:endParaRPr lang="en-US" dirty="0"/>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25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18</a:t>
            </a:fld>
            <a:endParaRPr lang="en-US" dirty="0"/>
          </a:p>
        </p:txBody>
      </p:sp>
    </p:spTree>
    <p:extLst>
      <p:ext uri="{BB962C8B-B14F-4D97-AF65-F5344CB8AC3E}">
        <p14:creationId xmlns:p14="http://schemas.microsoft.com/office/powerpoint/2010/main" val="2426063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CPT Codes</a:t>
            </a:r>
          </a:p>
          <a:p>
            <a:r>
              <a:rPr lang="en-US" dirty="0">
                <a:cs typeface="Calibri"/>
              </a:rPr>
              <a:t>96130- psychological testing by a psychologist or physician, first hour </a:t>
            </a:r>
          </a:p>
          <a:p>
            <a:r>
              <a:rPr lang="en-US" dirty="0">
                <a:cs typeface="Calibri"/>
              </a:rPr>
              <a:t>+96131- for each additional hour</a:t>
            </a:r>
          </a:p>
          <a:p>
            <a:endParaRPr lang="en-US" dirty="0">
              <a:cs typeface="Calibri"/>
            </a:endParaRPr>
          </a:p>
          <a:p>
            <a:r>
              <a:rPr lang="en-US" dirty="0">
                <a:cs typeface="Calibri"/>
              </a:rPr>
              <a:t>96132- neuropsychological testing by a psychologist or physician</a:t>
            </a:r>
          </a:p>
          <a:p>
            <a:r>
              <a:rPr lang="en-US" dirty="0">
                <a:cs typeface="Calibri"/>
              </a:rPr>
              <a:t>+96133- for each additional hour</a:t>
            </a:r>
          </a:p>
          <a:p>
            <a:endParaRPr lang="en-US" dirty="0">
              <a:cs typeface="Calibri"/>
            </a:endParaRPr>
          </a:p>
          <a:p>
            <a:endParaRPr lang="en-US" dirty="0">
              <a:cs typeface="Calibri"/>
            </a:endParaRPr>
          </a:p>
          <a:p>
            <a:endParaRPr lang="en-US" dirty="0">
              <a:cs typeface="Calibri"/>
            </a:endParaRPr>
          </a:p>
          <a:p>
            <a:r>
              <a:rPr lang="en-US" dirty="0">
                <a:cs typeface="Calibri"/>
              </a:rPr>
              <a:t>CPT 96130</a:t>
            </a:r>
            <a:r>
              <a:rPr lang="en-US" baseline="0" dirty="0">
                <a:cs typeface="Calibri"/>
              </a:rPr>
              <a:t> </a:t>
            </a:r>
            <a:r>
              <a:rPr lang="en-US" dirty="0">
                <a:cs typeface="Calibri"/>
              </a:rPr>
              <a:t> Psychological testing (includes </a:t>
            </a:r>
            <a:r>
              <a:rPr lang="en-US" dirty="0" err="1">
                <a:cs typeface="Calibri"/>
              </a:rPr>
              <a:t>psychodiagnostic</a:t>
            </a:r>
            <a:r>
              <a:rPr lang="en-US" dirty="0">
                <a:cs typeface="Calibri"/>
              </a:rPr>
              <a:t> assessment of emotionality, intellectual abilities, personality and psychopathology, e.g., MMPI, Rorschach, WAIS), per hour of the psychologist's or physician's time, both face-to-face time administering tests to the patient and time interpreting these test results and preparing the report.</a:t>
            </a:r>
          </a:p>
          <a:p>
            <a:r>
              <a:rPr lang="en-US" dirty="0">
                <a:cs typeface="Calibri"/>
              </a:rPr>
              <a:t>Documentation must indicate face-to-face time with the patient and the time spent interpreting and preparing the report.</a:t>
            </a:r>
          </a:p>
          <a:p>
            <a:r>
              <a:rPr lang="en-US" dirty="0">
                <a:cs typeface="Calibri"/>
              </a:rPr>
              <a:t>CPT 96102  Psychological testing with qualified health care professional interpretation and report, administered by technician, per hour of technician time, face-to-face.</a:t>
            </a:r>
          </a:p>
          <a:p>
            <a:r>
              <a:rPr lang="en-US" dirty="0">
                <a:cs typeface="Calibri"/>
              </a:rPr>
              <a:t>CPT 96103  Psychological testing administered by a computer, with qualified health care professional interpretation and report.</a:t>
            </a:r>
          </a:p>
          <a:p>
            <a:r>
              <a:rPr lang="en-US" dirty="0">
                <a:cs typeface="Calibri"/>
              </a:rPr>
              <a:t>Do not report 96101 for the interpretation and report of 96102 and/or 96103.</a:t>
            </a:r>
          </a:p>
          <a:p>
            <a:r>
              <a:rPr lang="en-US" dirty="0">
                <a:cs typeface="Calibri"/>
              </a:rPr>
              <a:t>CPT Codes</a:t>
            </a:r>
          </a:p>
          <a:p>
            <a:r>
              <a:rPr lang="en-US" dirty="0">
                <a:cs typeface="Calibri"/>
              </a:rPr>
              <a:t>96105, 96125- Assessment of aphasia and cognitive performance testing</a:t>
            </a:r>
          </a:p>
          <a:p>
            <a:r>
              <a:rPr lang="en-US" dirty="0">
                <a:cs typeface="Calibri"/>
              </a:rPr>
              <a:t>96110-screening, scoring and documenting the objective data on any delay in a child’s developmental milestones, and age appropriate maturity of speech and language, using the measurable parameters of the standardized instrument.</a:t>
            </a:r>
          </a:p>
          <a:p>
            <a:r>
              <a:rPr lang="en-US" dirty="0">
                <a:cs typeface="Calibri"/>
              </a:rPr>
              <a:t>96112- administration of various standardized tests to diagnose developmental problems in children. Report this code for the first hour of test administration, +96113- each additional 30 minutes </a:t>
            </a:r>
          </a:p>
          <a:p>
            <a:r>
              <a:rPr lang="en-US" dirty="0">
                <a:cs typeface="Calibri"/>
              </a:rPr>
              <a:t>96127- assessing the emotions and behavior of a patient for mental health disorders such as depression or attention–deficit/hyperactivity disorder. </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19</a:t>
            </a:fld>
            <a:endParaRPr lang="en-US"/>
          </a:p>
        </p:txBody>
      </p:sp>
    </p:spTree>
    <p:extLst>
      <p:ext uri="{BB962C8B-B14F-4D97-AF65-F5344CB8AC3E}">
        <p14:creationId xmlns:p14="http://schemas.microsoft.com/office/powerpoint/2010/main" val="26577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483" marR="0" lvl="0" indent="0" algn="l" defTabSz="914400" rtl="0" eaLnBrk="1" fontAlgn="auto" latinLnBrk="0" hangingPunct="1">
              <a:lnSpc>
                <a:spcPct val="100000"/>
              </a:lnSpc>
              <a:spcBef>
                <a:spcPts val="600"/>
              </a:spcBef>
              <a:spcAft>
                <a:spcPts val="1200"/>
              </a:spcAft>
              <a:buClrTx/>
              <a:buSzTx/>
              <a:buFontTx/>
              <a:buNone/>
              <a:tabLst/>
              <a:defRPr/>
            </a:pPr>
            <a:r>
              <a:rPr lang="en-US" dirty="0"/>
              <a:t>If you are meeting</a:t>
            </a:r>
            <a:r>
              <a:rPr lang="en-US" baseline="0" dirty="0"/>
              <a:t> those requirements we just talked about for a consult then it should be billed as such no matter the </a:t>
            </a:r>
            <a:r>
              <a:rPr lang="en-US" baseline="0" dirty="0" err="1"/>
              <a:t>payor</a:t>
            </a:r>
            <a:r>
              <a:rPr lang="en-US" baseline="0" dirty="0"/>
              <a:t>.  There is logic in Epic to translate your service to the appropriate E/M for those </a:t>
            </a:r>
            <a:r>
              <a:rPr lang="en-US" baseline="0" dirty="0" err="1"/>
              <a:t>payors</a:t>
            </a:r>
            <a:r>
              <a:rPr lang="en-US" baseline="0" dirty="0"/>
              <a:t> that do not accept consult codes.  </a:t>
            </a:r>
            <a:endParaRPr lang="en-US" dirty="0"/>
          </a:p>
          <a:p>
            <a:pPr marL="50483" indent="0">
              <a:spcBef>
                <a:spcPts val="600"/>
              </a:spcBef>
              <a:spcAft>
                <a:spcPts val="1200"/>
              </a:spcAft>
              <a:buNone/>
              <a:defRPr/>
            </a:pPr>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2</a:t>
            </a:fld>
            <a:endParaRPr lang="en-US"/>
          </a:p>
        </p:txBody>
      </p:sp>
    </p:spTree>
    <p:extLst>
      <p:ext uri="{BB962C8B-B14F-4D97-AF65-F5344CB8AC3E}">
        <p14:creationId xmlns:p14="http://schemas.microsoft.com/office/powerpoint/2010/main" val="224459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a:t>
            </a:fld>
            <a:endParaRPr lang="en-US" dirty="0"/>
          </a:p>
        </p:txBody>
      </p:sp>
    </p:spTree>
    <p:extLst>
      <p:ext uri="{BB962C8B-B14F-4D97-AF65-F5344CB8AC3E}">
        <p14:creationId xmlns:p14="http://schemas.microsoft.com/office/powerpoint/2010/main" val="118269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483">
              <a:spcBef>
                <a:spcPts val="1200"/>
              </a:spcBef>
              <a:spcAft>
                <a:spcPts val="600"/>
              </a:spcAft>
              <a:buClr>
                <a:srgbClr val="99CCFF"/>
              </a:buClr>
              <a:buSzPct val="150000"/>
              <a:defRPr/>
            </a:pPr>
            <a:r>
              <a:rPr lang="en-US" sz="1800" dirty="0"/>
              <a:t>Psychiatric diagnostic evaluation includes:</a:t>
            </a:r>
          </a:p>
          <a:p>
            <a:pPr marL="909321" lvl="2" indent="-342900">
              <a:spcBef>
                <a:spcPts val="1200"/>
              </a:spcBef>
              <a:spcAft>
                <a:spcPts val="600"/>
              </a:spcAft>
              <a:buClr>
                <a:srgbClr val="99CCFF"/>
              </a:buClr>
              <a:buSzPct val="100000"/>
              <a:defRPr/>
            </a:pPr>
            <a:r>
              <a:rPr lang="en-US" sz="1750" dirty="0"/>
              <a:t>Assessment of the patient's psychosocial history, current mental status, review, and ordering of diagnostic studies followed by appropriate treatment recommendations</a:t>
            </a:r>
          </a:p>
          <a:p>
            <a:pPr marL="909321" lvl="2" indent="-342900">
              <a:spcBef>
                <a:spcPts val="1200"/>
              </a:spcBef>
              <a:spcAft>
                <a:spcPts val="600"/>
              </a:spcAft>
              <a:buClr>
                <a:srgbClr val="99CCFF"/>
              </a:buClr>
              <a:buSzPct val="100000"/>
              <a:defRPr/>
            </a:pPr>
            <a:r>
              <a:rPr lang="en-US" sz="1750" dirty="0"/>
              <a:t>Medical services such as physical examination and prescription of pharmaceuticals are provided in addition to the diagnostic evaluation</a:t>
            </a:r>
          </a:p>
          <a:p>
            <a:pPr marL="909321" lvl="2" indent="-342900">
              <a:spcBef>
                <a:spcPts val="1200"/>
              </a:spcBef>
              <a:spcAft>
                <a:spcPts val="1800"/>
              </a:spcAft>
              <a:buClr>
                <a:srgbClr val="99CCFF"/>
              </a:buClr>
              <a:buSzPct val="100000"/>
              <a:defRPr/>
            </a:pPr>
            <a:r>
              <a:rPr lang="en-US" sz="1750" dirty="0"/>
              <a:t>Interviews and communication with family members or other sources</a:t>
            </a:r>
          </a:p>
          <a:p>
            <a:pPr marL="50483">
              <a:spcBef>
                <a:spcPts val="1200"/>
              </a:spcBef>
              <a:spcAft>
                <a:spcPts val="600"/>
              </a:spcAft>
              <a:buClr>
                <a:srgbClr val="99CCFF"/>
              </a:buClr>
              <a:buSzPct val="150000"/>
              <a:defRPr/>
            </a:pPr>
            <a:r>
              <a:rPr lang="en-US" sz="1800" dirty="0"/>
              <a:t>This code may be reported once per day and not on the same day as an evaluation and management (E/M) service performed by the same individual for the same patient.</a:t>
            </a:r>
          </a:p>
          <a:p>
            <a:pPr marL="909321" lvl="2" indent="-342900">
              <a:spcBef>
                <a:spcPts val="1200"/>
              </a:spcBef>
              <a:spcAft>
                <a:spcPts val="600"/>
              </a:spcAft>
              <a:buClr>
                <a:srgbClr val="99CCFF"/>
              </a:buClr>
              <a:buSzPct val="150000"/>
              <a:buFont typeface="Arial" panose="020B0604020202020204" pitchFamily="34" charset="0"/>
              <a:buChar char="+"/>
              <a:defRPr/>
            </a:pPr>
            <a:r>
              <a:rPr lang="en-US" sz="1750" dirty="0"/>
              <a:t>Use add-on code 90785 when the diagnostic evaluation includes interactive complexity services.</a:t>
            </a:r>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endParaRPr lang="en-US" dirty="0"/>
          </a:p>
          <a:p>
            <a:pPr marL="291179" indent="-291179">
              <a:buFont typeface="Arial" panose="020B0604020202020204" pitchFamily="34" charset="0"/>
              <a:buChar char="•"/>
            </a:pPr>
            <a:r>
              <a:rPr lang="en-US" dirty="0"/>
              <a:t>Note: CPT 90791 Psychiatric diagnostic evaluation is reported by Psychologists or Social Workers.</a:t>
            </a:r>
          </a:p>
          <a:p>
            <a:pPr marL="291179" indent="-291179">
              <a:buFont typeface="Arial" panose="020B0604020202020204" pitchFamily="34" charset="0"/>
              <a:buChar char="•"/>
            </a:pPr>
            <a:endParaRPr lang="en-US" dirty="0"/>
          </a:p>
          <a:p>
            <a:pPr marL="50483">
              <a:spcBef>
                <a:spcPts val="1200"/>
              </a:spcBef>
              <a:spcAft>
                <a:spcPts val="600"/>
              </a:spcAft>
              <a:buClr>
                <a:srgbClr val="99CCFF"/>
              </a:buClr>
              <a:buSzPct val="150000"/>
              <a:defRPr/>
            </a:pPr>
            <a:r>
              <a:rPr lang="en-US" sz="1800" dirty="0"/>
              <a:t>Psychiatric diagnostic evaluation includes:</a:t>
            </a:r>
          </a:p>
          <a:p>
            <a:pPr marL="909321" lvl="2" indent="-342900">
              <a:spcBef>
                <a:spcPts val="1200"/>
              </a:spcBef>
              <a:spcAft>
                <a:spcPts val="600"/>
              </a:spcAft>
              <a:buClr>
                <a:srgbClr val="99CCFF"/>
              </a:buClr>
              <a:buSzPct val="100000"/>
              <a:defRPr/>
            </a:pPr>
            <a:r>
              <a:rPr lang="en-US" sz="1800" dirty="0"/>
              <a:t>Assessment of the patient's psychosocial history, current mental status, review, and ordering of diagnostic studies followed by appropriate treatment recommendations</a:t>
            </a:r>
          </a:p>
          <a:p>
            <a:pPr marL="909321" lvl="2" indent="-342900">
              <a:spcBef>
                <a:spcPts val="1200"/>
              </a:spcBef>
              <a:spcAft>
                <a:spcPts val="1800"/>
              </a:spcAft>
              <a:buClr>
                <a:srgbClr val="99CCFF"/>
              </a:buClr>
              <a:buSzPct val="100000"/>
              <a:defRPr/>
            </a:pPr>
            <a:r>
              <a:rPr lang="en-US" sz="1800" dirty="0"/>
              <a:t>Interviews and communication with family members or other sources</a:t>
            </a:r>
          </a:p>
          <a:p>
            <a:pPr marL="50483">
              <a:spcBef>
                <a:spcPts val="1200"/>
              </a:spcBef>
              <a:spcAft>
                <a:spcPts val="600"/>
              </a:spcAft>
              <a:buClr>
                <a:srgbClr val="99CCFF"/>
              </a:buClr>
              <a:buSzPct val="150000"/>
              <a:defRPr/>
            </a:pPr>
            <a:r>
              <a:rPr lang="en-US" sz="1800" dirty="0"/>
              <a:t>This code may be reported once per day and not on the same day as an evaluation and management service performed by the same individual for the same patient.</a:t>
            </a:r>
          </a:p>
          <a:p>
            <a:pPr marL="909321" lvl="2" indent="-342900">
              <a:spcBef>
                <a:spcPts val="1200"/>
              </a:spcBef>
              <a:spcAft>
                <a:spcPts val="600"/>
              </a:spcAft>
              <a:buClr>
                <a:srgbClr val="99CCFF"/>
              </a:buClr>
              <a:buSzPct val="150000"/>
              <a:buFont typeface="Arial" panose="020B0604020202020204" pitchFamily="34" charset="0"/>
              <a:buChar char="+"/>
              <a:defRPr/>
            </a:pPr>
            <a:r>
              <a:rPr lang="en-US" sz="1800" dirty="0"/>
              <a:t>Use add-on code 90785 when the diagnostic evaluation includes interactive complexity services.</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Cannot be reported with a psychotherapy service code on the same day.</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May only be reported once per day unless separate diagnostic evaluations are conducted with the patient and other informants.</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If reported more than once per episode of illness, documentation will be required for the establishment of medical necessity.</a:t>
            </a:r>
          </a:p>
          <a:p>
            <a:pPr marL="393383" indent="-342900">
              <a:spcBef>
                <a:spcPts val="1200"/>
              </a:spcBef>
              <a:spcAft>
                <a:spcPts val="600"/>
              </a:spcAft>
              <a:buClr>
                <a:srgbClr val="99CCFF"/>
              </a:buClr>
              <a:buSzPct val="100000"/>
              <a:buFont typeface="Arial" panose="020B0604020202020204" pitchFamily="34" charset="0"/>
              <a:buChar char="•"/>
              <a:defRPr/>
            </a:pPr>
            <a:r>
              <a:rPr lang="en-US" sz="1200" dirty="0">
                <a:solidFill>
                  <a:srgbClr val="333333"/>
                </a:solidFill>
              </a:rPr>
              <a:t>In certain circumstances family members, guardians, or significant others may be seen in lieu of the patients.</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4</a:t>
            </a:fld>
            <a:endParaRPr lang="en-US"/>
          </a:p>
        </p:txBody>
      </p:sp>
    </p:spTree>
    <p:extLst>
      <p:ext uri="{BB962C8B-B14F-4D97-AF65-F5344CB8AC3E}">
        <p14:creationId xmlns:p14="http://schemas.microsoft.com/office/powerpoint/2010/main" val="167699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BCCA8E-E054-4945-93F6-8F3E2A7D5A26}" type="slidenum">
              <a:rPr lang="en-US" smtClean="0"/>
              <a:t>5</a:t>
            </a:fld>
            <a:endParaRPr lang="en-US" dirty="0"/>
          </a:p>
        </p:txBody>
      </p:sp>
    </p:spTree>
    <p:extLst>
      <p:ext uri="{BB962C8B-B14F-4D97-AF65-F5344CB8AC3E}">
        <p14:creationId xmlns:p14="http://schemas.microsoft.com/office/powerpoint/2010/main" val="384688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6</a:t>
            </a:fld>
            <a:endParaRPr lang="en-US" dirty="0"/>
          </a:p>
        </p:txBody>
      </p:sp>
    </p:spTree>
    <p:extLst>
      <p:ext uri="{BB962C8B-B14F-4D97-AF65-F5344CB8AC3E}">
        <p14:creationId xmlns:p14="http://schemas.microsoft.com/office/powerpoint/2010/main" val="221387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Psychotherapy is</a:t>
            </a:r>
            <a:r>
              <a:rPr lang="en-US" baseline="0" dirty="0"/>
              <a:t> a time based code, meaning the CPT code is selected based on how much time is spent with the patient which is why it is critical that your note captures face to face time with the patient. The note should also include details of the therapeutic maneuvers or modality of treatment as well as the purpose of the psychotherapy. The medical record should also reflect a summary of goals, as well as the patient progress towards those goals and an updated treatment plan.</a:t>
            </a:r>
          </a:p>
          <a:p>
            <a:endParaRPr lang="en-US" baseline="0" dirty="0"/>
          </a:p>
          <a:p>
            <a:r>
              <a:rPr lang="en-US" baseline="0" dirty="0"/>
              <a:t>Psychotherapy services is on the office of inspector general’s, or OIG’s radar which is why our department conducted a focused audit on psychotherapy services in the 2022 fiscal year. The findings from this audit included: services not being billed correctly based on the documented time and one service did not document time spent providing psychotherapy. So please be mindful when documenting your time and also ensuring that the code billed out the door best reflects the documented service. </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7</a:t>
            </a:fld>
            <a:endParaRPr lang="en-US"/>
          </a:p>
        </p:txBody>
      </p:sp>
    </p:spTree>
    <p:extLst>
      <p:ext uri="{BB962C8B-B14F-4D97-AF65-F5344CB8AC3E}">
        <p14:creationId xmlns:p14="http://schemas.microsoft.com/office/powerpoint/2010/main" val="1695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90832 for 16-37 mins</a:t>
            </a:r>
          </a:p>
          <a:p>
            <a:r>
              <a:rPr lang="en-US" dirty="0"/>
              <a:t>Bill 90834 for 38-52 mins</a:t>
            </a:r>
          </a:p>
          <a:p>
            <a:r>
              <a:rPr lang="en-US" dirty="0"/>
              <a:t>Bill 90837 for 53 or more mins </a:t>
            </a:r>
          </a:p>
        </p:txBody>
      </p:sp>
      <p:sp>
        <p:nvSpPr>
          <p:cNvPr id="4" name="Slide Number Placeholder 3"/>
          <p:cNvSpPr>
            <a:spLocks noGrp="1"/>
          </p:cNvSpPr>
          <p:nvPr>
            <p:ph type="sldNum" sz="quarter" idx="10"/>
          </p:nvPr>
        </p:nvSpPr>
        <p:spPr/>
        <p:txBody>
          <a:bodyPr/>
          <a:lstStyle/>
          <a:p>
            <a:fld id="{53BCCA8E-E054-4945-93F6-8F3E2A7D5A26}" type="slidenum">
              <a:rPr lang="en-US" smtClean="0"/>
              <a:t>8</a:t>
            </a:fld>
            <a:endParaRPr lang="en-US" dirty="0"/>
          </a:p>
        </p:txBody>
      </p:sp>
    </p:spTree>
    <p:extLst>
      <p:ext uri="{BB962C8B-B14F-4D97-AF65-F5344CB8AC3E}">
        <p14:creationId xmlns:p14="http://schemas.microsoft.com/office/powerpoint/2010/main" val="127295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9</a:t>
            </a:fld>
            <a:endParaRPr lang="en-US" dirty="0"/>
          </a:p>
        </p:txBody>
      </p:sp>
    </p:spTree>
    <p:extLst>
      <p:ext uri="{BB962C8B-B14F-4D97-AF65-F5344CB8AC3E}">
        <p14:creationId xmlns:p14="http://schemas.microsoft.com/office/powerpoint/2010/main" val="771584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A0279-4271-0C4A-A510-EC71BD5BFF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4" name="Title 3"/>
          <p:cNvSpPr>
            <a:spLocks noGrp="1"/>
          </p:cNvSpPr>
          <p:nvPr>
            <p:ph type="title"/>
          </p:nvPr>
        </p:nvSpPr>
        <p:spPr>
          <a:xfrm>
            <a:off x="466725" y="342901"/>
            <a:ext cx="11258550" cy="1241425"/>
          </a:xfrm>
        </p:spPr>
        <p:txBody>
          <a:bodyPr tIns="137160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Text Placeholder 16">
            <a:extLst>
              <a:ext uri="{FF2B5EF4-FFF2-40B4-BE49-F238E27FC236}">
                <a16:creationId xmlns:a16="http://schemas.microsoft.com/office/drawing/2014/main" id="{512BBB34-0C92-BB4A-AC27-87BCDA2BE85E}"/>
              </a:ext>
            </a:extLst>
          </p:cNvPr>
          <p:cNvSpPr>
            <a:spLocks noGrp="1"/>
          </p:cNvSpPr>
          <p:nvPr>
            <p:ph type="body" sz="quarter" idx="12"/>
          </p:nvPr>
        </p:nvSpPr>
        <p:spPr>
          <a:xfrm>
            <a:off x="466725" y="1584326"/>
            <a:ext cx="7416799" cy="1132748"/>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5" name="Date Placeholder 4">
            <a:extLst>
              <a:ext uri="{FF2B5EF4-FFF2-40B4-BE49-F238E27FC236}">
                <a16:creationId xmlns:a16="http://schemas.microsoft.com/office/drawing/2014/main" id="{25C413C7-A5C3-C440-BEAB-026A4F9049A9}"/>
              </a:ext>
            </a:extLst>
          </p:cNvPr>
          <p:cNvSpPr>
            <a:spLocks noGrp="1"/>
          </p:cNvSpPr>
          <p:nvPr>
            <p:ph type="dt" sz="half" idx="18"/>
          </p:nvPr>
        </p:nvSpPr>
        <p:spPr>
          <a:xfrm>
            <a:off x="466725" y="6261100"/>
            <a:ext cx="3552825"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9" name="Picture 8" descr="A close up of a sign&#10;&#10;Description automatically generated">
            <a:extLst>
              <a:ext uri="{FF2B5EF4-FFF2-40B4-BE49-F238E27FC236}">
                <a16:creationId xmlns:a16="http://schemas.microsoft.com/office/drawing/2014/main" id="{13CE3276-13B5-3E46-B586-9CB90C61E5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5" name="Picture Placeholder 16">
            <a:extLst>
              <a:ext uri="{FF2B5EF4-FFF2-40B4-BE49-F238E27FC236}">
                <a16:creationId xmlns:a16="http://schemas.microsoft.com/office/drawing/2014/main" id="{9AC084AC-CDBD-B94F-8D6E-9783F92A4501}"/>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9480229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2E4A80-36C5-974E-B2A6-F7DE46DE69F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 Placeholder 5">
            <a:extLst>
              <a:ext uri="{FF2B5EF4-FFF2-40B4-BE49-F238E27FC236}">
                <a16:creationId xmlns:a16="http://schemas.microsoft.com/office/drawing/2014/main" id="{E2B33552-D8EC-6241-9A0E-4AF7BBAA6FB9}"/>
              </a:ext>
            </a:extLst>
          </p:cNvPr>
          <p:cNvSpPr>
            <a:spLocks noGrp="1"/>
          </p:cNvSpPr>
          <p:nvPr>
            <p:ph type="body" sz="quarter" idx="12"/>
          </p:nvPr>
        </p:nvSpPr>
        <p:spPr>
          <a:xfrm>
            <a:off x="466725" y="1584325"/>
            <a:ext cx="7416799" cy="4676775"/>
          </a:xfrm>
        </p:spPr>
        <p:txBody>
          <a:bodyPr tIns="0" rIns="182880" bIns="2057400" anchor="ctr" anchorCtr="0">
            <a:normAutofit/>
          </a:bodyPr>
          <a:lstStyle>
            <a:lvl1pPr marL="0" indent="0">
              <a:buFont typeface="Arial" panose="020B0604020202020204" pitchFamily="34" charset="0"/>
              <a:buNone/>
              <a:defRPr sz="2400" b="0">
                <a:solidFill>
                  <a:schemeClr val="accent1"/>
                </a:solidFill>
              </a:defRPr>
            </a:lvl1pPr>
            <a:lvl2pPr marL="0" indent="-182880">
              <a:buClr>
                <a:schemeClr val="accent1"/>
              </a:buClr>
              <a:buFont typeface="System Font Regular"/>
              <a:buChar char="–"/>
              <a:defRPr sz="1200" b="1">
                <a:solidFill>
                  <a:schemeClr val="accent1"/>
                </a:solidFill>
              </a:defRPr>
            </a:lvl2pPr>
            <a:lvl3pPr marL="0" indent="0">
              <a:buNone/>
              <a:defRPr sz="2400" b="0">
                <a:solidFill>
                  <a:schemeClr val="accent1"/>
                </a:solidFill>
              </a:defRPr>
            </a:lvl3pPr>
            <a:lvl4pPr marL="0" indent="0">
              <a:buFont typeface="Arial" panose="020B0604020202020204" pitchFamily="34" charset="0"/>
              <a:buNone/>
              <a:defRPr sz="2400" b="0">
                <a:solidFill>
                  <a:schemeClr val="accent1"/>
                </a:solidFill>
              </a:defRPr>
            </a:lvl4pPr>
            <a:lvl5pPr marL="0" indent="0">
              <a:buFont typeface="Arial" panose="020B0604020202020204" pitchFamily="34" charset="0"/>
              <a:buNone/>
              <a:defRPr sz="2400" b="0">
                <a:solidFill>
                  <a:schemeClr val="accent1"/>
                </a:solidFill>
              </a:defRPr>
            </a:lvl5pPr>
            <a:lvl6pPr marL="0" indent="0">
              <a:buFont typeface="Arial" panose="020B0604020202020204" pitchFamily="34" charset="0"/>
              <a:buNone/>
              <a:defRPr sz="2400" b="0">
                <a:solidFill>
                  <a:schemeClr val="accent1"/>
                </a:solidFill>
              </a:defRPr>
            </a:lvl6pPr>
            <a:lvl7pPr marL="0" indent="0">
              <a:buFont typeface="Arial" panose="020B0604020202020204" pitchFamily="34" charset="0"/>
              <a:buNone/>
              <a:defRPr sz="2400" b="0">
                <a:solidFill>
                  <a:schemeClr val="accent1"/>
                </a:solidFill>
              </a:defRPr>
            </a:lvl7pPr>
            <a:lvl8pPr marL="0" indent="0">
              <a:buFont typeface="Arial" panose="020B0604020202020204" pitchFamily="34" charset="0"/>
              <a:buNone/>
              <a:defRPr sz="2400" b="0">
                <a:solidFill>
                  <a:schemeClr val="accent1"/>
                </a:solidFill>
              </a:defRPr>
            </a:lvl8pPr>
            <a:lvl9pPr marL="0" indent="0">
              <a:buFont typeface="Arial" panose="020B0604020202020204" pitchFamily="34" charset="0"/>
              <a:buNone/>
              <a:defRPr sz="2400" b="0">
                <a:solidFill>
                  <a:schemeClr val="accent1"/>
                </a:solidFill>
              </a:defRPr>
            </a:lvl9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37478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_low i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99714B-714F-8249-B931-1BFAC99FB0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 Placeholder 5">
            <a:extLst>
              <a:ext uri="{FF2B5EF4-FFF2-40B4-BE49-F238E27FC236}">
                <a16:creationId xmlns:a16="http://schemas.microsoft.com/office/drawing/2014/main" id="{E2B33552-D8EC-6241-9A0E-4AF7BBAA6FB9}"/>
              </a:ext>
            </a:extLst>
          </p:cNvPr>
          <p:cNvSpPr>
            <a:spLocks noGrp="1"/>
          </p:cNvSpPr>
          <p:nvPr>
            <p:ph type="body" sz="quarter" idx="12"/>
          </p:nvPr>
        </p:nvSpPr>
        <p:spPr>
          <a:xfrm>
            <a:off x="466725" y="1584325"/>
            <a:ext cx="7416799" cy="4676775"/>
          </a:xfrm>
        </p:spPr>
        <p:txBody>
          <a:bodyPr tIns="0" rIns="182880" bIns="2057400" anchor="ctr" anchorCtr="0">
            <a:normAutofit/>
          </a:bodyPr>
          <a:lstStyle>
            <a:lvl1pPr marL="0" indent="0">
              <a:buFont typeface="Arial" panose="020B0604020202020204" pitchFamily="34" charset="0"/>
              <a:buNone/>
              <a:defRPr sz="2400" b="0">
                <a:solidFill>
                  <a:schemeClr val="accent1"/>
                </a:solidFill>
              </a:defRPr>
            </a:lvl1pPr>
            <a:lvl2pPr marL="0" indent="-182880">
              <a:buClr>
                <a:schemeClr val="accent1"/>
              </a:buClr>
              <a:buFont typeface="System Font Regular"/>
              <a:buChar char="–"/>
              <a:defRPr sz="1200" b="1">
                <a:solidFill>
                  <a:schemeClr val="accent1"/>
                </a:solidFill>
              </a:defRPr>
            </a:lvl2pPr>
            <a:lvl3pPr marL="0" indent="0">
              <a:buNone/>
              <a:defRPr sz="2400" b="0">
                <a:solidFill>
                  <a:schemeClr val="accent1"/>
                </a:solidFill>
              </a:defRPr>
            </a:lvl3pPr>
            <a:lvl4pPr marL="0" indent="0">
              <a:buFont typeface="Arial" panose="020B0604020202020204" pitchFamily="34" charset="0"/>
              <a:buNone/>
              <a:defRPr sz="2400" b="0">
                <a:solidFill>
                  <a:schemeClr val="accent1"/>
                </a:solidFill>
              </a:defRPr>
            </a:lvl4pPr>
            <a:lvl5pPr marL="0" indent="0">
              <a:buFont typeface="Arial" panose="020B0604020202020204" pitchFamily="34" charset="0"/>
              <a:buNone/>
              <a:defRPr sz="2400" b="0">
                <a:solidFill>
                  <a:schemeClr val="accent1"/>
                </a:solidFill>
              </a:defRPr>
            </a:lvl5pPr>
            <a:lvl6pPr marL="0" indent="0">
              <a:buFont typeface="Arial" panose="020B0604020202020204" pitchFamily="34" charset="0"/>
              <a:buNone/>
              <a:defRPr sz="2400" b="0">
                <a:solidFill>
                  <a:schemeClr val="accent1"/>
                </a:solidFill>
              </a:defRPr>
            </a:lvl6pPr>
            <a:lvl7pPr marL="0" indent="0">
              <a:buFont typeface="Arial" panose="020B0604020202020204" pitchFamily="34" charset="0"/>
              <a:buNone/>
              <a:defRPr sz="2400" b="0">
                <a:solidFill>
                  <a:schemeClr val="accent1"/>
                </a:solidFill>
              </a:defRPr>
            </a:lvl7pPr>
            <a:lvl8pPr marL="0" indent="0">
              <a:buFont typeface="Arial" panose="020B0604020202020204" pitchFamily="34" charset="0"/>
              <a:buNone/>
              <a:defRPr sz="2400" b="0">
                <a:solidFill>
                  <a:schemeClr val="accent1"/>
                </a:solidFill>
              </a:defRPr>
            </a:lvl8pPr>
            <a:lvl9pPr marL="0" indent="0">
              <a:buFont typeface="Arial" panose="020B0604020202020204" pitchFamily="34" charset="0"/>
              <a:buNone/>
              <a:defRPr sz="2400" b="0">
                <a:solidFill>
                  <a:schemeClr val="accent1"/>
                </a:solidFill>
              </a:defRPr>
            </a:lvl9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095326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466725" y="1584325"/>
            <a:ext cx="7416799" cy="4676775"/>
          </a:xfrm>
        </p:spPr>
        <p:txBody>
          <a:bodyPr tIns="0" rIns="182880" bIns="1737360" anchor="ctr" anchorCtr="0"/>
          <a:lstStyle>
            <a:lvl1pPr>
              <a:lnSpc>
                <a:spcPct val="100000"/>
              </a:lnSpc>
              <a:defRPr sz="30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70001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_low ink">
    <p:bg>
      <p:bgPr>
        <a:solidFill>
          <a:schemeClr val="bg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466725" y="1584325"/>
            <a:ext cx="7416799" cy="4676775"/>
          </a:xfrm>
        </p:spPr>
        <p:txBody>
          <a:bodyPr tIns="0" rIns="182880" bIns="1737360" anchor="ctr" anchorCtr="0"/>
          <a:lstStyle>
            <a:lvl1pPr>
              <a:lnSpc>
                <a:spcPct val="100000"/>
              </a:lnSpc>
              <a:defRPr sz="3000" b="0">
                <a:solidFill>
                  <a:schemeClr val="accent2"/>
                </a:solidFill>
              </a:defRPr>
            </a:lvl1pPr>
          </a:lstStyle>
          <a:p>
            <a:r>
              <a:rPr lang="en-US"/>
              <a:t>Click to edit Master title style</a:t>
            </a:r>
          </a:p>
        </p:txBody>
      </p:sp>
    </p:spTree>
    <p:extLst>
      <p:ext uri="{BB962C8B-B14F-4D97-AF65-F5344CB8AC3E}">
        <p14:creationId xmlns:p14="http://schemas.microsoft.com/office/powerpoint/2010/main" val="970591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co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11258550" cy="4676776"/>
          </a:xfrm>
        </p:spPr>
        <p:txBody>
          <a:bodyPr rIns="193852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22CD5F2E-8E58-A14B-B80C-9B6594482EB6}"/>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Date Placeholder 13">
            <a:extLst>
              <a:ext uri="{FF2B5EF4-FFF2-40B4-BE49-F238E27FC236}">
                <a16:creationId xmlns:a16="http://schemas.microsoft.com/office/drawing/2014/main" id="{A73E81F0-30EC-604C-95CA-DB8CC6CADABA}"/>
              </a:ext>
            </a:extLst>
          </p:cNvPr>
          <p:cNvSpPr>
            <a:spLocks noGrp="1"/>
          </p:cNvSpPr>
          <p:nvPr>
            <p:ph type="dt" sz="half" idx="2"/>
          </p:nvPr>
        </p:nvSpPr>
        <p:spPr>
          <a:xfrm>
            <a:off x="891117" y="6400970"/>
            <a:ext cx="1070187"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r>
              <a:rPr lang="en-US"/>
              <a:t>XX.XX.XXXX</a:t>
            </a:r>
          </a:p>
        </p:txBody>
      </p:sp>
      <p:sp>
        <p:nvSpPr>
          <p:cNvPr id="2" name="Title 1">
            <a:extLst>
              <a:ext uri="{FF2B5EF4-FFF2-40B4-BE49-F238E27FC236}">
                <a16:creationId xmlns:a16="http://schemas.microsoft.com/office/drawing/2014/main" id="{C7D35AA9-2F43-3343-BA48-1CA2E63224A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3096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col">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6238875" y="1584324"/>
            <a:ext cx="5497513"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1C4742D5-3A05-9045-B74A-D3F962B802D0}"/>
              </a:ext>
            </a:extLst>
          </p:cNvPr>
          <p:cNvSpPr>
            <a:spLocks noGrp="1"/>
          </p:cNvSpPr>
          <p:nvPr>
            <p:ph type="dt" sz="half" idx="14"/>
          </p:nvPr>
        </p:nvSpPr>
        <p:spPr/>
        <p:txBody>
          <a:bodyPr/>
          <a:lstStyle/>
          <a:p>
            <a:r>
              <a:rPr lang="en-US"/>
              <a:t>XX.XX.XXXX</a:t>
            </a:r>
          </a:p>
        </p:txBody>
      </p:sp>
      <p:sp>
        <p:nvSpPr>
          <p:cNvPr id="11" name="Footer Placeholder 10">
            <a:extLst>
              <a:ext uri="{FF2B5EF4-FFF2-40B4-BE49-F238E27FC236}">
                <a16:creationId xmlns:a16="http://schemas.microsoft.com/office/drawing/2014/main" id="{D3FE8545-7798-1641-AF94-65B0020EBC8E}"/>
              </a:ext>
            </a:extLst>
          </p:cNvPr>
          <p:cNvSpPr>
            <a:spLocks noGrp="1"/>
          </p:cNvSpPr>
          <p:nvPr>
            <p:ph type="ftr" sz="quarter" idx="15"/>
          </p:nvPr>
        </p:nvSpPr>
        <p:spPr/>
        <p:txBody>
          <a:bodyPr/>
          <a:lstStyle/>
          <a:p>
            <a:r>
              <a:rPr lang="en-US" dirty="0"/>
              <a:t>Modify with Insert &gt; Header and Footer</a:t>
            </a:r>
          </a:p>
        </p:txBody>
      </p:sp>
      <p:sp>
        <p:nvSpPr>
          <p:cNvPr id="12" name="Slide Number Placeholder 11">
            <a:extLst>
              <a:ext uri="{FF2B5EF4-FFF2-40B4-BE49-F238E27FC236}">
                <a16:creationId xmlns:a16="http://schemas.microsoft.com/office/drawing/2014/main" id="{BB145867-33F4-7942-A468-63972ECBADF5}"/>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0501C0A9-E7F2-E043-948A-B1E2EA474B8B}"/>
              </a:ext>
            </a:extLst>
          </p:cNvPr>
          <p:cNvSpPr>
            <a:spLocks noGrp="1"/>
          </p:cNvSpPr>
          <p:nvPr>
            <p:ph type="title"/>
          </p:nvPr>
        </p:nvSpPr>
        <p:spPr/>
        <p:txBody>
          <a:bodyPr/>
          <a:lstStyle/>
          <a:p>
            <a:r>
              <a:rPr lang="en-US"/>
              <a:t>Click to edit Master title style</a:t>
            </a:r>
          </a:p>
        </p:txBody>
      </p:sp>
      <p:cxnSp>
        <p:nvCxnSpPr>
          <p:cNvPr id="14" name="Straight Connector 13">
            <a:extLst>
              <a:ext uri="{FF2B5EF4-FFF2-40B4-BE49-F238E27FC236}">
                <a16:creationId xmlns:a16="http://schemas.microsoft.com/office/drawing/2014/main" id="{8A5F8FA7-0E8B-AC4B-9A04-27BD3889EBF9}"/>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42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3co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35671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308475" y="1584325"/>
            <a:ext cx="3575049"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8172450" y="1584324"/>
            <a:ext cx="3552825"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47CAEDB-ABB8-1842-AE19-7725B4CAB22E}"/>
              </a:ext>
            </a:extLst>
          </p:cNvPr>
          <p:cNvSpPr>
            <a:spLocks noGrp="1"/>
          </p:cNvSpPr>
          <p:nvPr>
            <p:ph type="dt" sz="half" idx="15"/>
          </p:nvPr>
        </p:nvSpPr>
        <p:spPr/>
        <p:txBody>
          <a:bodyPr/>
          <a:lstStyle/>
          <a:p>
            <a:r>
              <a:rPr lang="en-US"/>
              <a:t>XX.XX.XXXX</a:t>
            </a:r>
          </a:p>
        </p:txBody>
      </p:sp>
      <p:sp>
        <p:nvSpPr>
          <p:cNvPr id="2" name="Title 1">
            <a:extLst>
              <a:ext uri="{FF2B5EF4-FFF2-40B4-BE49-F238E27FC236}">
                <a16:creationId xmlns:a16="http://schemas.microsoft.com/office/drawing/2014/main" id="{ED271D53-83D4-0142-88D2-21B34455C649}"/>
              </a:ext>
            </a:extLst>
          </p:cNvPr>
          <p:cNvSpPr>
            <a:spLocks noGrp="1"/>
          </p:cNvSpPr>
          <p:nvPr>
            <p:ph type="title"/>
          </p:nvPr>
        </p:nvSpPr>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E638CA74-93B7-F445-8D0F-582527E50ADD}"/>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367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6238875" y="1584326"/>
            <a:ext cx="5486399" cy="4365212"/>
          </a:xfrm>
          <a:pattFill prst="pct80">
            <a:fgClr>
              <a:schemeClr val="bg1"/>
            </a:fgClr>
            <a:bgClr>
              <a:schemeClr val="bg1">
                <a:lumMod val="75000"/>
              </a:schemeClr>
            </a:bgClr>
          </a:pattFill>
        </p:spPr>
        <p:txBody>
          <a:bodyPr tIns="731520" anchor="ctr"/>
          <a:lstStyle>
            <a:lvl1pPr algn="ctr">
              <a:defRPr/>
            </a:lvl1pPr>
          </a:lstStyle>
          <a:p>
            <a:r>
              <a:rPr lang="en-US"/>
              <a:t>Click icon to add picture</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2" name="Straight Connector 11">
            <a:extLst>
              <a:ext uri="{FF2B5EF4-FFF2-40B4-BE49-F238E27FC236}">
                <a16:creationId xmlns:a16="http://schemas.microsoft.com/office/drawing/2014/main" id="{CEE122B8-2BA6-D444-B9FC-8EE2551015AF}"/>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240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col caption">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6238875" y="1584327"/>
            <a:ext cx="5497513" cy="3747695"/>
          </a:xfrm>
          <a:pattFill prst="pct80">
            <a:fgClr>
              <a:schemeClr val="bg1"/>
            </a:fgClr>
            <a:bgClr>
              <a:schemeClr val="bg1">
                <a:lumMod val="75000"/>
              </a:schemeClr>
            </a:bgClr>
          </a:pattFill>
        </p:spPr>
        <p:txBody>
          <a:bodyPr tIns="731520" anchor="ctr"/>
          <a:lstStyle>
            <a:lvl1pPr algn="ctr">
              <a:defRPr/>
            </a:lvl1pPr>
          </a:lstStyle>
          <a:p>
            <a:r>
              <a:rPr lang="en-US"/>
              <a:t>Click icon to add picture</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990FC0A0-8890-FA4A-A265-675F16FD344D}"/>
              </a:ext>
            </a:extLst>
          </p:cNvPr>
          <p:cNvSpPr>
            <a:spLocks noGrp="1"/>
          </p:cNvSpPr>
          <p:nvPr>
            <p:ph type="body" sz="quarter" idx="17"/>
          </p:nvPr>
        </p:nvSpPr>
        <p:spPr>
          <a:xfrm>
            <a:off x="6238875" y="5332022"/>
            <a:ext cx="5486400" cy="929079"/>
          </a:xfrm>
        </p:spPr>
        <p:txBody>
          <a:bodyPr tIns="137160"/>
          <a:lstStyle>
            <a:lvl1pPr>
              <a:defRPr sz="900" b="1">
                <a:solidFill>
                  <a:schemeClr val="accent1"/>
                </a:solidFill>
              </a:defRPr>
            </a:lvl1pPr>
            <a:lvl2pPr>
              <a:defRPr sz="900"/>
            </a:lvl2pPr>
            <a:lvl3pPr marL="0" indent="0">
              <a:buFontTx/>
              <a:buNone/>
              <a:defRPr sz="900" b="1">
                <a:solidFill>
                  <a:schemeClr val="accent1"/>
                </a:solidFill>
              </a:defRPr>
            </a:lvl3pPr>
            <a:lvl4pPr marL="0" indent="0">
              <a:buFontTx/>
              <a:buNone/>
              <a:defRPr sz="900" b="1">
                <a:solidFill>
                  <a:schemeClr val="accent1"/>
                </a:solidFill>
              </a:defRPr>
            </a:lvl4pPr>
            <a:lvl5pPr marL="0" indent="0">
              <a:buFontTx/>
              <a:buNone/>
              <a:defRPr sz="900" b="1">
                <a:solidFill>
                  <a:schemeClr val="accent1"/>
                </a:solidFill>
              </a:defRPr>
            </a:lvl5pPr>
            <a:lvl6pPr marL="0" indent="0">
              <a:buFontTx/>
              <a:buNone/>
              <a:defRPr sz="900" b="1">
                <a:solidFill>
                  <a:schemeClr val="accent1"/>
                </a:solidFill>
              </a:defRPr>
            </a:lvl6pPr>
            <a:lvl7pPr marL="0" indent="0">
              <a:buFontTx/>
              <a:buNone/>
              <a:defRPr sz="900" b="1">
                <a:solidFill>
                  <a:schemeClr val="accent1"/>
                </a:solidFill>
              </a:defRPr>
            </a:lvl7pPr>
            <a:lvl8pPr marL="0" indent="0">
              <a:buFontTx/>
              <a:buNone/>
              <a:defRPr sz="900" b="1">
                <a:solidFill>
                  <a:schemeClr val="accent1"/>
                </a:solidFill>
              </a:defRPr>
            </a:lvl8pPr>
            <a:lvl9pPr marL="0" indent="0">
              <a:buFontTx/>
              <a:buNone/>
              <a:defRPr sz="900" b="1">
                <a:solidFill>
                  <a:schemeClr val="accent1"/>
                </a:solidFill>
              </a:defRPr>
            </a:lvl9pPr>
          </a:lstStyle>
          <a:p>
            <a:pPr lvl="0"/>
            <a:r>
              <a:rPr lang="en-US"/>
              <a:t>Edit Master text styles</a:t>
            </a:r>
          </a:p>
        </p:txBody>
      </p:sp>
      <p:sp>
        <p:nvSpPr>
          <p:cNvPr id="2" name="Date Placeholder 1">
            <a:extLst>
              <a:ext uri="{FF2B5EF4-FFF2-40B4-BE49-F238E27FC236}">
                <a16:creationId xmlns:a16="http://schemas.microsoft.com/office/drawing/2014/main" id="{C5C830B4-E9C0-1844-9666-E44BDF9B6EF7}"/>
              </a:ext>
            </a:extLst>
          </p:cNvPr>
          <p:cNvSpPr>
            <a:spLocks noGrp="1"/>
          </p:cNvSpPr>
          <p:nvPr>
            <p:ph type="dt" sz="half" idx="18"/>
          </p:nvPr>
        </p:nvSpPr>
        <p:spPr/>
        <p:txBody>
          <a:bodyPr/>
          <a:lstStyle/>
          <a:p>
            <a:r>
              <a:rPr lang="en-US"/>
              <a:t>XX.XX.XXXX</a:t>
            </a:r>
          </a:p>
        </p:txBody>
      </p:sp>
      <p:sp>
        <p:nvSpPr>
          <p:cNvPr id="7" name="Footer Placeholder 6">
            <a:extLst>
              <a:ext uri="{FF2B5EF4-FFF2-40B4-BE49-F238E27FC236}">
                <a16:creationId xmlns:a16="http://schemas.microsoft.com/office/drawing/2014/main" id="{6283AC57-D239-4F44-A373-83E8AF1607AE}"/>
              </a:ext>
            </a:extLst>
          </p:cNvPr>
          <p:cNvSpPr>
            <a:spLocks noGrp="1"/>
          </p:cNvSpPr>
          <p:nvPr>
            <p:ph type="ftr" sz="quarter" idx="19"/>
          </p:nvPr>
        </p:nvSpPr>
        <p:spPr/>
        <p:txBody>
          <a:bodyPr/>
          <a:lstStyle/>
          <a:p>
            <a:r>
              <a:rPr lang="en-US" dirty="0"/>
              <a:t>Modify with Insert &gt; Header and Footer</a:t>
            </a:r>
          </a:p>
        </p:txBody>
      </p:sp>
      <p:sp>
        <p:nvSpPr>
          <p:cNvPr id="12" name="Slide Number Placeholder 11">
            <a:extLst>
              <a:ext uri="{FF2B5EF4-FFF2-40B4-BE49-F238E27FC236}">
                <a16:creationId xmlns:a16="http://schemas.microsoft.com/office/drawing/2014/main" id="{1FD62E05-6DF1-3642-9C7A-C5DD14FBD3AA}"/>
              </a:ext>
            </a:extLst>
          </p:cNvPr>
          <p:cNvSpPr>
            <a:spLocks noGrp="1"/>
          </p:cNvSpPr>
          <p:nvPr>
            <p:ph type="sldNum" sz="quarter" idx="20"/>
          </p:nvPr>
        </p:nvSpPr>
        <p:spPr/>
        <p:txBody>
          <a:bodyPr/>
          <a:lstStyle/>
          <a:p>
            <a:fld id="{63DCA5C9-2E11-4C67-86EB-AE1DE127DC64}" type="slidenum">
              <a:rPr lang="en-US" smtClean="0"/>
              <a:pPr/>
              <a:t>‹#›</a:t>
            </a:fld>
            <a:endParaRPr lang="en-US" dirty="0"/>
          </a:p>
        </p:txBody>
      </p:sp>
      <p:cxnSp>
        <p:nvCxnSpPr>
          <p:cNvPr id="13" name="Straight Connector 12">
            <a:extLst>
              <a:ext uri="{FF2B5EF4-FFF2-40B4-BE49-F238E27FC236}">
                <a16:creationId xmlns:a16="http://schemas.microsoft.com/office/drawing/2014/main" id="{4036FCCE-0ED1-BB45-9AA8-E6ABE533D030}"/>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73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col char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6227764" y="1584326"/>
            <a:ext cx="5497511" cy="4676775"/>
          </a:xfrm>
          <a:pattFill prst="pct10">
            <a:fgClr>
              <a:schemeClr val="tx2"/>
            </a:fgClr>
            <a:bgClr>
              <a:schemeClr val="bg1"/>
            </a:bgClr>
          </a:pattFill>
        </p:spPr>
        <p:txBody>
          <a:bodyPr tIns="2468880"/>
          <a:lstStyle>
            <a:lvl1pPr algn="ctr">
              <a:defRPr/>
            </a:lvl1pPr>
          </a:lstStyle>
          <a:p>
            <a:r>
              <a:rPr lang="en-US"/>
              <a:t>Click icon to add chart</a:t>
            </a:r>
          </a:p>
        </p:txBody>
      </p:sp>
      <p:cxnSp>
        <p:nvCxnSpPr>
          <p:cNvPr id="10" name="Straight Connector 9">
            <a:extLst>
              <a:ext uri="{FF2B5EF4-FFF2-40B4-BE49-F238E27FC236}">
                <a16:creationId xmlns:a16="http://schemas.microsoft.com/office/drawing/2014/main" id="{49A68E80-3528-4444-AEBB-C8CCD95AA0D5}"/>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0B79C-A3F9-B04E-A291-2BBEFCD76F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9" name="Title 3">
            <a:extLst>
              <a:ext uri="{FF2B5EF4-FFF2-40B4-BE49-F238E27FC236}">
                <a16:creationId xmlns:a16="http://schemas.microsoft.com/office/drawing/2014/main" id="{FE394604-6B48-BE40-8F43-ABC6903C8C09}"/>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1" name="Text Placeholder 16">
            <a:extLst>
              <a:ext uri="{FF2B5EF4-FFF2-40B4-BE49-F238E27FC236}">
                <a16:creationId xmlns:a16="http://schemas.microsoft.com/office/drawing/2014/main" id="{4DCEB278-B482-8843-ADD0-D60C8BCA5CF1}"/>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4" name="Date Placeholder 4">
            <a:extLst>
              <a:ext uri="{FF2B5EF4-FFF2-40B4-BE49-F238E27FC236}">
                <a16:creationId xmlns:a16="http://schemas.microsoft.com/office/drawing/2014/main" id="{5BCF08AF-70EA-BB42-8F2F-4649BC659098}"/>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8" name="Picture 7" descr="A close up of a sign&#10;&#10;Description automatically generated">
            <a:extLst>
              <a:ext uri="{FF2B5EF4-FFF2-40B4-BE49-F238E27FC236}">
                <a16:creationId xmlns:a16="http://schemas.microsoft.com/office/drawing/2014/main" id="{A1515E88-BEC8-4F41-84C2-74F5242E3A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0" name="Picture Placeholder 16">
            <a:extLst>
              <a:ext uri="{FF2B5EF4-FFF2-40B4-BE49-F238E27FC236}">
                <a16:creationId xmlns:a16="http://schemas.microsoft.com/office/drawing/2014/main" id="{B833D77C-FB5C-934E-A308-14E92400D0A6}"/>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40171947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col tab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6725" y="1584324"/>
            <a:ext cx="549751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6227764" y="1584326"/>
            <a:ext cx="5497511" cy="4676775"/>
          </a:xfrm>
          <a:pattFill prst="pct10">
            <a:fgClr>
              <a:schemeClr val="accent1"/>
            </a:fgClr>
            <a:bgClr>
              <a:schemeClr val="bg1"/>
            </a:bgClr>
          </a:pattFill>
        </p:spPr>
        <p:txBody>
          <a:bodyPr tIns="2514600"/>
          <a:lstStyle>
            <a:lvl1pPr algn="ctr">
              <a:defRPr/>
            </a:lvl1pPr>
          </a:lstStyle>
          <a:p>
            <a:r>
              <a:rPr lang="en-US"/>
              <a:t>Click icon to add table</a:t>
            </a:r>
          </a:p>
        </p:txBody>
      </p:sp>
      <p:cxnSp>
        <p:nvCxnSpPr>
          <p:cNvPr id="10" name="Straight Connector 9">
            <a:extLst>
              <a:ext uri="{FF2B5EF4-FFF2-40B4-BE49-F238E27FC236}">
                <a16:creationId xmlns:a16="http://schemas.microsoft.com/office/drawing/2014/main" id="{6AE3CF20-F6A9-EB44-8A9A-5F81C99E3B86}"/>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166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ful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325564"/>
            <a:ext cx="12192000" cy="4935537"/>
          </a:xfrm>
          <a:pattFill prst="pct20">
            <a:fgClr>
              <a:schemeClr val="tx2"/>
            </a:fgClr>
            <a:bgClr>
              <a:schemeClr val="bg1"/>
            </a:bgClr>
          </a:pattFill>
        </p:spPr>
        <p:txBody>
          <a:bodyPr tIns="2651760"/>
          <a:lstStyle>
            <a:lvl1pPr algn="ctr">
              <a:defRPr/>
            </a:lvl1pPr>
          </a:lstStyle>
          <a:p>
            <a:r>
              <a:rPr lang="en-US"/>
              <a:t>Click icon to add picture</a:t>
            </a:r>
          </a:p>
        </p:txBody>
      </p:sp>
    </p:spTree>
    <p:extLst>
      <p:ext uri="{BB962C8B-B14F-4D97-AF65-F5344CB8AC3E}">
        <p14:creationId xmlns:p14="http://schemas.microsoft.com/office/powerpoint/2010/main" val="3848296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callou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46CC6D-8813-8A49-97BC-3A30C8F416F4}"/>
              </a:ext>
            </a:extLst>
          </p:cNvPr>
          <p:cNvSpPr/>
          <p:nvPr userDrawn="1"/>
        </p:nvSpPr>
        <p:spPr bwMode="auto">
          <a:xfrm>
            <a:off x="0" y="0"/>
            <a:ext cx="12192000" cy="6261100"/>
          </a:xfrm>
          <a:prstGeom prst="rect">
            <a:avLst/>
          </a:prstGeom>
          <a:solidFill>
            <a:schemeClr val="accent1"/>
          </a:solidFill>
          <a:ln>
            <a:noFill/>
          </a:ln>
          <a:effectLst/>
        </p:spPr>
        <p:txBody>
          <a:bodyPr wrap="none" rtlCol="0" anchor="ctr"/>
          <a:lstStyle/>
          <a:p>
            <a:pPr algn="ctr"/>
            <a:endParaRPr lang="en-US" sz="1800"/>
          </a:p>
        </p:txBody>
      </p:sp>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6238875" y="342900"/>
            <a:ext cx="5486398"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1" name="Straight Connector 10">
            <a:extLst>
              <a:ext uri="{FF2B5EF4-FFF2-40B4-BE49-F238E27FC236}">
                <a16:creationId xmlns:a16="http://schemas.microsoft.com/office/drawing/2014/main" id="{3749C57A-40D3-284B-A710-F9DC63E9616B}"/>
              </a:ext>
            </a:extLst>
          </p:cNvPr>
          <p:cNvCxnSpPr>
            <a:cxnSpLocks/>
          </p:cNvCxnSpPr>
          <p:nvPr userDrawn="1"/>
        </p:nvCxnSpPr>
        <p:spPr>
          <a:xfrm>
            <a:off x="6477000" y="1325563"/>
            <a:ext cx="5222875"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6096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10" name="Text Placeholder 9">
            <a:extLst>
              <a:ext uri="{FF2B5EF4-FFF2-40B4-BE49-F238E27FC236}">
                <a16:creationId xmlns:a16="http://schemas.microsoft.com/office/drawing/2014/main" id="{26032AB2-38D4-BF4A-A7AB-33296B71E43F}"/>
              </a:ext>
            </a:extLst>
          </p:cNvPr>
          <p:cNvSpPr>
            <a:spLocks noGrp="1"/>
          </p:cNvSpPr>
          <p:nvPr>
            <p:ph type="body" sz="quarter" idx="18"/>
          </p:nvPr>
        </p:nvSpPr>
        <p:spPr>
          <a:xfrm>
            <a:off x="6238875" y="1584326"/>
            <a:ext cx="5486399" cy="4676775"/>
          </a:xfrm>
        </p:spPr>
        <p:txBody>
          <a:bodyPr lIns="2286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79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callout_low i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6238875" y="342900"/>
            <a:ext cx="5486400"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6096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6" name="Text Placeholder 5">
            <a:extLst>
              <a:ext uri="{FF2B5EF4-FFF2-40B4-BE49-F238E27FC236}">
                <a16:creationId xmlns:a16="http://schemas.microsoft.com/office/drawing/2014/main" id="{EEE60AE5-24D1-2A42-9958-C863FAF38E3E}"/>
              </a:ext>
            </a:extLst>
          </p:cNvPr>
          <p:cNvSpPr>
            <a:spLocks noGrp="1"/>
          </p:cNvSpPr>
          <p:nvPr>
            <p:ph type="body" sz="quarter" idx="18"/>
          </p:nvPr>
        </p:nvSpPr>
        <p:spPr>
          <a:xfrm>
            <a:off x="6238876" y="1584326"/>
            <a:ext cx="5486400" cy="4676775"/>
          </a:xfrm>
        </p:spPr>
        <p:txBody>
          <a:bodyPr l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D58D12-4AE4-5F4D-BF23-B8C90DD0DCE1}"/>
              </a:ext>
            </a:extLst>
          </p:cNvPr>
          <p:cNvCxnSpPr>
            <a:cxnSpLocks/>
          </p:cNvCxnSpPr>
          <p:nvPr userDrawn="1"/>
        </p:nvCxnSpPr>
        <p:spPr>
          <a:xfrm>
            <a:off x="6477000" y="1325563"/>
            <a:ext cx="5222875"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142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callout_ful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12192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7883525" y="0"/>
            <a:ext cx="4308474" cy="6261100"/>
          </a:xfrm>
          <a:gradFill>
            <a:gsLst>
              <a:gs pos="0">
                <a:schemeClr val="accent1">
                  <a:lumMod val="5000"/>
                  <a:lumOff val="95000"/>
                  <a:alpha val="75000"/>
                </a:schemeClr>
              </a:gs>
              <a:gs pos="47000">
                <a:schemeClr val="accent2">
                  <a:alpha val="75000"/>
                </a:schemeClr>
              </a:gs>
            </a:gsLst>
            <a:lin ang="5400000" scaled="1"/>
          </a:gradFill>
        </p:spPr>
        <p:txBody>
          <a:bodyPr lIns="274320" tIns="0" rIns="0" bIns="0" anchor="ctr" anchorCtr="0"/>
          <a:lstStyle>
            <a:lvl1pPr>
              <a:defRPr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34127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header sim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6" name="Date Placeholder 5">
            <a:extLst>
              <a:ext uri="{FF2B5EF4-FFF2-40B4-BE49-F238E27FC236}">
                <a16:creationId xmlns:a16="http://schemas.microsoft.com/office/drawing/2014/main" id="{A869B8A6-9804-1048-8166-F789E401FDA5}"/>
              </a:ext>
            </a:extLst>
          </p:cNvPr>
          <p:cNvSpPr>
            <a:spLocks noGrp="1"/>
          </p:cNvSpPr>
          <p:nvPr>
            <p:ph type="dt" sz="half" idx="12"/>
          </p:nvPr>
        </p:nvSpPr>
        <p:spPr/>
        <p:txBody>
          <a:bodyPr/>
          <a:lstStyle/>
          <a:p>
            <a:r>
              <a:rPr lang="en-US"/>
              <a:t>XX.XX.XXXX</a:t>
            </a:r>
          </a:p>
        </p:txBody>
      </p:sp>
      <p:sp>
        <p:nvSpPr>
          <p:cNvPr id="2" name="Title 1">
            <a:extLst>
              <a:ext uri="{FF2B5EF4-FFF2-40B4-BE49-F238E27FC236}">
                <a16:creationId xmlns:a16="http://schemas.microsoft.com/office/drawing/2014/main" id="{D70606F9-E155-FD47-9972-D713684EA280}"/>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4648F83C-B949-F844-9F52-7F6903B94DB8}"/>
              </a:ext>
            </a:extLst>
          </p:cNvPr>
          <p:cNvCxnSpPr>
            <a:cxnSpLocks/>
          </p:cNvCxnSpPr>
          <p:nvPr userDrawn="1"/>
        </p:nvCxnSpPr>
        <p:spPr>
          <a:xfrm>
            <a:off x="466725" y="1325563"/>
            <a:ext cx="1125855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277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2" name="Date Placeholder 1">
            <a:extLst>
              <a:ext uri="{FF2B5EF4-FFF2-40B4-BE49-F238E27FC236}">
                <a16:creationId xmlns:a16="http://schemas.microsoft.com/office/drawing/2014/main" id="{EDF7185A-0E54-EC4B-A2D7-B3EEFA3226DA}"/>
              </a:ext>
            </a:extLst>
          </p:cNvPr>
          <p:cNvSpPr>
            <a:spLocks noGrp="1"/>
          </p:cNvSpPr>
          <p:nvPr>
            <p:ph type="dt" sz="half" idx="12"/>
          </p:nvPr>
        </p:nvSpPr>
        <p:spPr/>
        <p:txBody>
          <a:bodyPr/>
          <a:lstStyle/>
          <a:p>
            <a:r>
              <a:rPr lang="en-US"/>
              <a:t>XX.XX.XXXX</a:t>
            </a:r>
          </a:p>
        </p:txBody>
      </p:sp>
    </p:spTree>
    <p:extLst>
      <p:ext uri="{BB962C8B-B14F-4D97-AF65-F5344CB8AC3E}">
        <p14:creationId xmlns:p14="http://schemas.microsoft.com/office/powerpoint/2010/main" val="1937549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a:solidFill>
                  <a:schemeClr val="bg2"/>
                </a:solidFill>
              </a:defRPr>
            </a:lvl1pPr>
          </a:lstStyle>
          <a:p>
            <a:r>
              <a:rPr lang="en-US"/>
              <a:t>Click icon to add media</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A9D9-83F4-B54A-8DDA-F291608040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4" name="Title 3"/>
          <p:cNvSpPr>
            <a:spLocks noGrp="1"/>
          </p:cNvSpPr>
          <p:nvPr>
            <p:ph type="title" hasCustomPrompt="1"/>
          </p:nvPr>
        </p:nvSpPr>
        <p:spPr>
          <a:xfrm>
            <a:off x="466725" y="2996830"/>
            <a:ext cx="7416800" cy="3264271"/>
          </a:xfrm>
        </p:spPr>
        <p:txBody>
          <a:bodyPr tIns="0" rIns="0" bIns="0" anchor="ctr" anchorCtr="0"/>
          <a:lstStyle>
            <a:lvl1pPr>
              <a:lnSpc>
                <a:spcPct val="100000"/>
              </a:lnSpc>
              <a:defRPr sz="5600">
                <a:solidFill>
                  <a:schemeClr val="bg1"/>
                </a:solidFill>
              </a:defRPr>
            </a:lvl1pPr>
          </a:lstStyle>
          <a:p>
            <a:r>
              <a:rPr lang="en-US" dirty="0"/>
              <a:t>Thank you message here</a:t>
            </a:r>
          </a:p>
        </p:txBody>
      </p:sp>
      <p:pic>
        <p:nvPicPr>
          <p:cNvPr id="8" name="Picture 7" descr="A close up of a sign&#10;&#10;Description automatically generated">
            <a:extLst>
              <a:ext uri="{FF2B5EF4-FFF2-40B4-BE49-F238E27FC236}">
                <a16:creationId xmlns:a16="http://schemas.microsoft.com/office/drawing/2014/main" id="{6A95F5B4-3F8A-1F44-A10C-9766E32867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1736791"/>
            <a:ext cx="1070810" cy="566637"/>
          </a:xfrm>
          <a:prstGeom prst="rect">
            <a:avLst/>
          </a:prstGeom>
        </p:spPr>
      </p:pic>
      <p:sp>
        <p:nvSpPr>
          <p:cNvPr id="9" name="Picture Placeholder 16">
            <a:extLst>
              <a:ext uri="{FF2B5EF4-FFF2-40B4-BE49-F238E27FC236}">
                <a16:creationId xmlns:a16="http://schemas.microsoft.com/office/drawing/2014/main" id="{370E9501-642E-B247-9CE6-ED47E59FE28D}"/>
              </a:ext>
            </a:extLst>
          </p:cNvPr>
          <p:cNvSpPr>
            <a:spLocks noGrp="1"/>
          </p:cNvSpPr>
          <p:nvPr>
            <p:ph type="pic" sz="quarter" idx="18" hasCustomPrompt="1"/>
          </p:nvPr>
        </p:nvSpPr>
        <p:spPr>
          <a:xfrm>
            <a:off x="455295" y="1584326"/>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378693780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_low i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A9D9-83F4-B54A-8DDA-F291608040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4" name="Title 3"/>
          <p:cNvSpPr>
            <a:spLocks noGrp="1"/>
          </p:cNvSpPr>
          <p:nvPr>
            <p:ph type="title" hasCustomPrompt="1"/>
          </p:nvPr>
        </p:nvSpPr>
        <p:spPr>
          <a:xfrm>
            <a:off x="466725" y="2996830"/>
            <a:ext cx="7416800" cy="3264271"/>
          </a:xfrm>
        </p:spPr>
        <p:txBody>
          <a:bodyPr tIns="0" rIns="0" bIns="0" anchor="ctr" anchorCtr="0"/>
          <a:lstStyle>
            <a:lvl1pPr>
              <a:lnSpc>
                <a:spcPct val="100000"/>
              </a:lnSpc>
              <a:defRPr sz="5600">
                <a:solidFill>
                  <a:schemeClr val="accent1"/>
                </a:solidFill>
              </a:defRPr>
            </a:lvl1pPr>
          </a:lstStyle>
          <a:p>
            <a:r>
              <a:rPr lang="en-US" dirty="0"/>
              <a:t>Thank you message here</a:t>
            </a:r>
          </a:p>
        </p:txBody>
      </p:sp>
      <p:pic>
        <p:nvPicPr>
          <p:cNvPr id="6" name="Picture 5">
            <a:extLst>
              <a:ext uri="{FF2B5EF4-FFF2-40B4-BE49-F238E27FC236}">
                <a16:creationId xmlns:a16="http://schemas.microsoft.com/office/drawing/2014/main" id="{9F68C28C-F47A-FF4E-BCF8-08E371A6F8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61382" y="1736791"/>
            <a:ext cx="1062444" cy="566637"/>
          </a:xfrm>
          <a:prstGeom prst="rect">
            <a:avLst/>
          </a:prstGeom>
        </p:spPr>
      </p:pic>
      <p:sp>
        <p:nvSpPr>
          <p:cNvPr id="12" name="Picture Placeholder 16">
            <a:extLst>
              <a:ext uri="{FF2B5EF4-FFF2-40B4-BE49-F238E27FC236}">
                <a16:creationId xmlns:a16="http://schemas.microsoft.com/office/drawing/2014/main" id="{B7DC1723-F681-A84F-A939-DB2E67510C18}"/>
              </a:ext>
            </a:extLst>
          </p:cNvPr>
          <p:cNvSpPr>
            <a:spLocks noGrp="1"/>
          </p:cNvSpPr>
          <p:nvPr>
            <p:ph type="pic" sz="quarter" idx="17" hasCustomPrompt="1"/>
          </p:nvPr>
        </p:nvSpPr>
        <p:spPr>
          <a:xfrm>
            <a:off x="449952" y="1584326"/>
            <a:ext cx="1447281" cy="798455"/>
          </a:xfrm>
          <a:solidFill>
            <a:schemeClr val="accent2"/>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329170363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201EE337-5CAD-7F45-8CFF-05FD18115C70}"/>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21AB9518-D147-5A47-8595-253E98CFC568}"/>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67B672F3-4C98-9741-A5C7-1695AB1C8D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5B219A04-E58A-B541-B284-8463CD450E0F}"/>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5ADCC780-1CA3-CD48-98B5-50009A852B60}"/>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41938131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CB4BD5E4-9605-5B45-B53C-3263CBC0E3B8}"/>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9C8139A2-E7C6-A94E-9243-8058FC270F4D}"/>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CB79A36A-9F65-D448-A17F-0AA7551AAD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4E5D8EB3-9199-B343-9D35-1520EFCFC746}"/>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201EFFB7-4B7A-5441-B683-0C4C9AD518E2}"/>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28782644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3A7A0F2C-DFEE-4146-B997-DA062AC3D9A2}"/>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BB1652BE-D3FE-3940-8949-9AAEC00A479F}"/>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BA43257B-5B80-1147-B57D-DE933A790B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C6BA6DFA-F13F-7743-8870-871C9E26E3D5}"/>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D084DC68-6CAE-0B4D-A9F3-56659C53DE61}"/>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38541706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5">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6A968E52-F820-D344-901F-F4AA96A1C34A}"/>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1EFF02FD-B6E3-214F-B831-0D922293C83E}"/>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53147DD1-950A-C745-BED5-78B353FFA1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FD4A1A41-135F-D346-955D-AA179792D673}"/>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2B29B37B-25D1-B143-951D-C4ED385EE580}"/>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295794706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8" name="Title 3">
            <a:extLst>
              <a:ext uri="{FF2B5EF4-FFF2-40B4-BE49-F238E27FC236}">
                <a16:creationId xmlns:a16="http://schemas.microsoft.com/office/drawing/2014/main" id="{EF42D942-2478-4D47-A32C-F504EF9E6107}"/>
              </a:ext>
            </a:extLst>
          </p:cNvPr>
          <p:cNvSpPr>
            <a:spLocks noGrp="1"/>
          </p:cNvSpPr>
          <p:nvPr>
            <p:ph type="title"/>
          </p:nvPr>
        </p:nvSpPr>
        <p:spPr>
          <a:xfrm>
            <a:off x="466725" y="342901"/>
            <a:ext cx="7416800" cy="1241425"/>
          </a:xfrm>
        </p:spPr>
        <p:txBody>
          <a:bodyPr tIns="1371600" rIns="18288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Date Placeholder 4">
            <a:extLst>
              <a:ext uri="{FF2B5EF4-FFF2-40B4-BE49-F238E27FC236}">
                <a16:creationId xmlns:a16="http://schemas.microsoft.com/office/drawing/2014/main" id="{15C4B240-577D-9542-BB55-1143CC10FB0E}"/>
              </a:ext>
            </a:extLst>
          </p:cNvPr>
          <p:cNvSpPr>
            <a:spLocks noGrp="1"/>
          </p:cNvSpPr>
          <p:nvPr>
            <p:ph type="dt" sz="half" idx="18"/>
          </p:nvPr>
        </p:nvSpPr>
        <p:spPr>
          <a:xfrm>
            <a:off x="466725" y="6261100"/>
            <a:ext cx="356711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3" name="Picture 12" descr="A close up of a sign&#10;&#10;Description automatically generated">
            <a:extLst>
              <a:ext uri="{FF2B5EF4-FFF2-40B4-BE49-F238E27FC236}">
                <a16:creationId xmlns:a16="http://schemas.microsoft.com/office/drawing/2014/main" id="{C9464B15-94F0-8A4C-B350-74686D7542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199" y="4613275"/>
            <a:ext cx="1070810" cy="566637"/>
          </a:xfrm>
          <a:prstGeom prst="rect">
            <a:avLst/>
          </a:prstGeom>
        </p:spPr>
      </p:pic>
      <p:sp>
        <p:nvSpPr>
          <p:cNvPr id="17" name="Picture Placeholder 16">
            <a:extLst>
              <a:ext uri="{FF2B5EF4-FFF2-40B4-BE49-F238E27FC236}">
                <a16:creationId xmlns:a16="http://schemas.microsoft.com/office/drawing/2014/main" id="{12E0B9CD-6DDE-AB44-B006-621591AF8071}"/>
              </a:ext>
            </a:extLst>
          </p:cNvPr>
          <p:cNvSpPr>
            <a:spLocks noGrp="1"/>
          </p:cNvSpPr>
          <p:nvPr>
            <p:ph type="pic" sz="quarter" idx="17" hasCustomPrompt="1"/>
          </p:nvPr>
        </p:nvSpPr>
        <p:spPr>
          <a:xfrm>
            <a:off x="455295" y="4460810"/>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
        <p:nvSpPr>
          <p:cNvPr id="18" name="Text Placeholder 16">
            <a:extLst>
              <a:ext uri="{FF2B5EF4-FFF2-40B4-BE49-F238E27FC236}">
                <a16:creationId xmlns:a16="http://schemas.microsoft.com/office/drawing/2014/main" id="{57F9B4B9-63C9-0F4A-9D02-52C4BFD7BB80}"/>
              </a:ext>
            </a:extLst>
          </p:cNvPr>
          <p:cNvSpPr>
            <a:spLocks noGrp="1"/>
          </p:cNvSpPr>
          <p:nvPr>
            <p:ph type="body" sz="quarter" idx="12"/>
          </p:nvPr>
        </p:nvSpPr>
        <p:spPr>
          <a:xfrm>
            <a:off x="466725" y="1584326"/>
            <a:ext cx="7416800" cy="1108075"/>
          </a:xfrm>
        </p:spPr>
        <p:txBody>
          <a:bodyPr tIns="301752" rIns="18288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Tree>
    <p:extLst>
      <p:ext uri="{BB962C8B-B14F-4D97-AF65-F5344CB8AC3E}">
        <p14:creationId xmlns:p14="http://schemas.microsoft.com/office/powerpoint/2010/main" val="146772773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ED7FF-B301-DB49-88A6-4CD72677E4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466725" y="1584325"/>
            <a:ext cx="5497513" cy="3475813"/>
          </a:xfrm>
        </p:spPr>
        <p:txBody>
          <a:bodyPr tIns="0" rIns="0" bIns="1097280" anchor="ctr" anchorCtr="0"/>
          <a:lstStyle>
            <a:lvl1pPr>
              <a:lnSpc>
                <a:spcPts val="4000"/>
              </a:lnSpc>
              <a:defRPr sz="3600" b="0">
                <a:solidFill>
                  <a:schemeClr val="accent1"/>
                </a:solidFill>
              </a:defRPr>
            </a:lvl1pPr>
          </a:lstStyle>
          <a:p>
            <a:r>
              <a:rPr lang="en-US"/>
              <a:t>Click to edit Master title style</a:t>
            </a:r>
          </a:p>
        </p:txBody>
      </p:sp>
      <p:sp>
        <p:nvSpPr>
          <p:cNvPr id="7" name="TextBox 6">
            <a:extLst>
              <a:ext uri="{FF2B5EF4-FFF2-40B4-BE49-F238E27FC236}">
                <a16:creationId xmlns:a16="http://schemas.microsoft.com/office/drawing/2014/main" id="{B72703DA-6F62-9B4A-910F-D77F4BC918C9}"/>
              </a:ext>
            </a:extLst>
          </p:cNvPr>
          <p:cNvSpPr txBox="1"/>
          <p:nvPr userDrawn="1"/>
        </p:nvSpPr>
        <p:spPr>
          <a:xfrm>
            <a:off x="10228984" y="6400970"/>
            <a:ext cx="1496291"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
        <p:nvSpPr>
          <p:cNvPr id="2" name="Date Placeholder 1">
            <a:extLst>
              <a:ext uri="{FF2B5EF4-FFF2-40B4-BE49-F238E27FC236}">
                <a16:creationId xmlns:a16="http://schemas.microsoft.com/office/drawing/2014/main" id="{575DF001-212C-4540-80F0-7DA5FC4C1808}"/>
              </a:ext>
            </a:extLst>
          </p:cNvPr>
          <p:cNvSpPr>
            <a:spLocks noGrp="1"/>
          </p:cNvSpPr>
          <p:nvPr>
            <p:ph type="dt" sz="half" idx="10"/>
          </p:nvPr>
        </p:nvSpPr>
        <p:spPr/>
        <p:txBody>
          <a:bodyPr/>
          <a:lstStyle/>
          <a:p>
            <a:r>
              <a:rPr lang="en-US"/>
              <a:t>XX.XX.XXXX</a:t>
            </a:r>
          </a:p>
        </p:txBody>
      </p:sp>
      <p:sp>
        <p:nvSpPr>
          <p:cNvPr id="4" name="Footer Placeholder 3">
            <a:extLst>
              <a:ext uri="{FF2B5EF4-FFF2-40B4-BE49-F238E27FC236}">
                <a16:creationId xmlns:a16="http://schemas.microsoft.com/office/drawing/2014/main" id="{875A7F43-CEE2-834B-8BDA-E4A6504C966D}"/>
              </a:ext>
            </a:extLst>
          </p:cNvPr>
          <p:cNvSpPr>
            <a:spLocks noGrp="1"/>
          </p:cNvSpPr>
          <p:nvPr>
            <p:ph type="ftr" sz="quarter" idx="11"/>
          </p:nvPr>
        </p:nvSpPr>
        <p:spPr/>
        <p:txBody>
          <a:bodyPr/>
          <a:lstStyle/>
          <a:p>
            <a:r>
              <a:rPr lang="en-US" dirty="0"/>
              <a:t>Modify with Insert &gt; Header and Footer</a:t>
            </a:r>
          </a:p>
        </p:txBody>
      </p:sp>
      <p:sp>
        <p:nvSpPr>
          <p:cNvPr id="5" name="Slide Number Placeholder 4">
            <a:extLst>
              <a:ext uri="{FF2B5EF4-FFF2-40B4-BE49-F238E27FC236}">
                <a16:creationId xmlns:a16="http://schemas.microsoft.com/office/drawing/2014/main" id="{C8E38607-C19C-774D-BEF7-493C5916175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68989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low i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4749E-3478-0846-8E5D-5A453C217D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466725" y="1584325"/>
            <a:ext cx="5497513" cy="3475813"/>
          </a:xfrm>
        </p:spPr>
        <p:txBody>
          <a:bodyPr tIns="0" rIns="0" bIns="1097280" anchor="ctr" anchorCtr="0"/>
          <a:lstStyle>
            <a:lvl1pPr>
              <a:lnSpc>
                <a:spcPts val="4000"/>
              </a:lnSpc>
              <a:defRPr sz="3600" b="0">
                <a:solidFill>
                  <a:schemeClr val="bg1"/>
                </a:solidFill>
              </a:defRPr>
            </a:lvl1pPr>
          </a:lstStyle>
          <a:p>
            <a:r>
              <a:rPr lang="en-US"/>
              <a:t>Click to edit Master title style</a:t>
            </a:r>
          </a:p>
        </p:txBody>
      </p:sp>
      <p:sp>
        <p:nvSpPr>
          <p:cNvPr id="2" name="Date Placeholder 1">
            <a:extLst>
              <a:ext uri="{FF2B5EF4-FFF2-40B4-BE49-F238E27FC236}">
                <a16:creationId xmlns:a16="http://schemas.microsoft.com/office/drawing/2014/main" id="{8DD338B1-A6EB-B747-93D6-CD0C9544533A}"/>
              </a:ext>
            </a:extLst>
          </p:cNvPr>
          <p:cNvSpPr>
            <a:spLocks noGrp="1"/>
          </p:cNvSpPr>
          <p:nvPr>
            <p:ph type="dt" sz="half" idx="10"/>
          </p:nvPr>
        </p:nvSpPr>
        <p:spPr/>
        <p:txBody>
          <a:bodyPr/>
          <a:lstStyle/>
          <a:p>
            <a:r>
              <a:rPr lang="en-US"/>
              <a:t>XX.XX.XXXX</a:t>
            </a:r>
          </a:p>
        </p:txBody>
      </p:sp>
      <p:sp>
        <p:nvSpPr>
          <p:cNvPr id="3" name="Footer Placeholder 2">
            <a:extLst>
              <a:ext uri="{FF2B5EF4-FFF2-40B4-BE49-F238E27FC236}">
                <a16:creationId xmlns:a16="http://schemas.microsoft.com/office/drawing/2014/main" id="{8E173091-C838-5F47-8B9C-4265A9A72C0D}"/>
              </a:ext>
            </a:extLst>
          </p:cNvPr>
          <p:cNvSpPr>
            <a:spLocks noGrp="1"/>
          </p:cNvSpPr>
          <p:nvPr>
            <p:ph type="ftr" sz="quarter" idx="11"/>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90175CEF-9B03-8847-99BF-1904D1E4412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8" name="TextBox 7">
            <a:extLst>
              <a:ext uri="{FF2B5EF4-FFF2-40B4-BE49-F238E27FC236}">
                <a16:creationId xmlns:a16="http://schemas.microsoft.com/office/drawing/2014/main" id="{DF21B976-CB04-C147-BDC7-E24651677804}"/>
              </a:ext>
            </a:extLst>
          </p:cNvPr>
          <p:cNvSpPr txBox="1"/>
          <p:nvPr userDrawn="1"/>
        </p:nvSpPr>
        <p:spPr>
          <a:xfrm>
            <a:off x="10228984" y="6400970"/>
            <a:ext cx="1496291"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Tree>
    <p:extLst>
      <p:ext uri="{BB962C8B-B14F-4D97-AF65-F5344CB8AC3E}">
        <p14:creationId xmlns:p14="http://schemas.microsoft.com/office/powerpoint/2010/main" val="26510595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19CDFB4-7D31-D2E5-3F93-BED10EE428A0}"/>
              </a:ext>
            </a:extLst>
          </p:cNvPr>
          <p:cNvGraphicFramePr>
            <a:graphicFrameLocks noChangeAspect="1"/>
          </p:cNvGraphicFramePr>
          <p:nvPr userDrawn="1">
            <p:custDataLst>
              <p:tags r:id="rId31"/>
            </p:custDataLst>
            <p:extLst>
              <p:ext uri="{D42A27DB-BD31-4B8C-83A1-F6EECF244321}">
                <p14:modId xmlns:p14="http://schemas.microsoft.com/office/powerpoint/2010/main" val="2580544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347" imgH="348" progId="TCLayout.ActiveDocument.1">
                  <p:embed/>
                </p:oleObj>
              </mc:Choice>
              <mc:Fallback>
                <p:oleObj name="think-cell Slide" r:id="rId32" imgW="347" imgH="348" progId="TCLayout.ActiveDocument.1">
                  <p:embed/>
                  <p:pic>
                    <p:nvPicPr>
                      <p:cNvPr id="0" name=""/>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66725" y="342900"/>
            <a:ext cx="11258550" cy="723900"/>
          </a:xfrm>
          <a:prstGeom prst="rect">
            <a:avLst/>
          </a:prstGeom>
        </p:spPr>
        <p:txBody>
          <a:bodyPr vert="horz" lIns="0" tIns="868680" rIns="1938528"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66725" y="1584326"/>
            <a:ext cx="11258550" cy="4676775"/>
          </a:xfrm>
          <a:prstGeom prst="rect">
            <a:avLst/>
          </a:prstGeom>
        </p:spPr>
        <p:txBody>
          <a:bodyPr vert="horz" lIns="0" tIns="73152" rIns="0" bIns="0" rtlCol="0">
            <a:noAutofit/>
          </a:bodyPr>
          <a:lstStyle/>
          <a:p>
            <a:pPr lvl="0"/>
            <a:r>
              <a:rPr lang="en-US" dirty="0"/>
              <a:t>Edit Master text styles</a:t>
            </a:r>
          </a:p>
          <a:p>
            <a:pPr lvl="1"/>
            <a:r>
              <a:rPr lang="en-US" dirty="0"/>
              <a:t>Second level</a:t>
            </a:r>
          </a:p>
          <a:p>
            <a:pPr lvl="2"/>
            <a:r>
              <a:rPr lang="en-US" dirty="0"/>
              <a:t>Third level </a:t>
            </a:r>
          </a:p>
          <a:p>
            <a:pPr lvl="3"/>
            <a:r>
              <a:rPr lang="en-US" dirty="0"/>
              <a:t>Fourth level</a:t>
            </a:r>
          </a:p>
          <a:p>
            <a:pPr marL="685800" marR="0" lvl="4"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a:pPr>
            <a:r>
              <a:rPr lang="en-US" dirty="0"/>
              <a:t>Fifth level</a:t>
            </a:r>
          </a:p>
          <a:p>
            <a:pPr lvl="3"/>
            <a:endParaRPr lang="en-US" dirty="0"/>
          </a:p>
        </p:txBody>
      </p:sp>
      <p:sp>
        <p:nvSpPr>
          <p:cNvPr id="5" name="Footer Placeholder 4"/>
          <p:cNvSpPr>
            <a:spLocks noGrp="1"/>
          </p:cNvSpPr>
          <p:nvPr>
            <p:ph type="ftr" sz="quarter" idx="3"/>
          </p:nvPr>
        </p:nvSpPr>
        <p:spPr>
          <a:xfrm>
            <a:off x="1961304" y="6400970"/>
            <a:ext cx="5922221" cy="208758"/>
          </a:xfrm>
          <a:prstGeom prst="rect">
            <a:avLst/>
          </a:prstGeom>
        </p:spPr>
        <p:txBody>
          <a:bodyPr vert="horz" lIns="0" tIns="0" rIns="0" bIns="0" rtlCol="0" anchor="b" anchorCtr="0"/>
          <a:lstStyle>
            <a:lvl1pPr marL="0" indent="9525" algn="l">
              <a:tabLst/>
              <a:defRPr sz="800" b="0" i="0">
                <a:solidFill>
                  <a:schemeClr val="accent1"/>
                </a:solidFill>
                <a:latin typeface="+mn-lt"/>
                <a:ea typeface="Corbel" charset="0"/>
                <a:cs typeface="Corbel" charset="0"/>
              </a:defRPr>
            </a:lvl1pPr>
            <a:lvl2pPr marL="0" indent="9525" algn="l">
              <a:tabLst/>
              <a:defRPr sz="800">
                <a:solidFill>
                  <a:schemeClr val="accent1"/>
                </a:solidFill>
                <a:latin typeface="+mn-lt"/>
                <a:ea typeface="Corbel" charset="0"/>
                <a:cs typeface="Corbel" charset="0"/>
              </a:defRPr>
            </a:lvl2pPr>
            <a:lvl3pPr marL="0" indent="9525" algn="l">
              <a:tabLst/>
              <a:defRPr sz="800">
                <a:solidFill>
                  <a:schemeClr val="accent1"/>
                </a:solidFill>
                <a:latin typeface="+mn-lt"/>
                <a:ea typeface="Corbel" charset="0"/>
                <a:cs typeface="Corbel" charset="0"/>
              </a:defRPr>
            </a:lvl3pPr>
            <a:lvl4pPr marL="0" indent="9525" algn="l">
              <a:tabLst/>
              <a:defRPr sz="800">
                <a:solidFill>
                  <a:schemeClr val="accent1"/>
                </a:solidFill>
                <a:latin typeface="+mn-lt"/>
                <a:ea typeface="Corbel" charset="0"/>
                <a:cs typeface="Corbel" charset="0"/>
              </a:defRPr>
            </a:lvl4pPr>
            <a:lvl5pPr marL="0" indent="9525" algn="l">
              <a:tabLst/>
              <a:defRPr sz="800">
                <a:solidFill>
                  <a:schemeClr val="accent1"/>
                </a:solidFill>
                <a:latin typeface="+mn-lt"/>
                <a:ea typeface="Corbel" charset="0"/>
                <a:cs typeface="Corbel" charset="0"/>
              </a:defRPr>
            </a:lvl5pPr>
            <a:lvl6pPr marL="0" indent="9525" algn="l">
              <a:tabLst/>
              <a:defRPr sz="800">
                <a:solidFill>
                  <a:schemeClr val="accent1"/>
                </a:solidFill>
                <a:latin typeface="+mn-lt"/>
                <a:ea typeface="Corbel" charset="0"/>
                <a:cs typeface="Corbel" charset="0"/>
              </a:defRPr>
            </a:lvl6pPr>
            <a:lvl7pPr marL="0" indent="9525" algn="l">
              <a:tabLst/>
              <a:defRPr sz="800">
                <a:solidFill>
                  <a:schemeClr val="accent1"/>
                </a:solidFill>
                <a:latin typeface="+mn-lt"/>
                <a:ea typeface="Corbel" charset="0"/>
                <a:cs typeface="Corbel" charset="0"/>
              </a:defRPr>
            </a:lvl7pPr>
            <a:lvl8pPr marL="0" indent="9525" algn="l">
              <a:tabLst/>
              <a:defRPr sz="800">
                <a:solidFill>
                  <a:schemeClr val="accent1"/>
                </a:solidFill>
                <a:latin typeface="+mn-lt"/>
                <a:ea typeface="Corbel" charset="0"/>
                <a:cs typeface="Corbel" charset="0"/>
              </a:defRPr>
            </a:lvl8pPr>
            <a:lvl9pPr marL="0" indent="9525" algn="l">
              <a:tabLst/>
              <a:defRPr sz="800">
                <a:solidFill>
                  <a:schemeClr val="accent1"/>
                </a:solidFill>
                <a:latin typeface="+mn-lt"/>
                <a:ea typeface="Corbel" charset="0"/>
                <a:cs typeface="Corbel" charset="0"/>
              </a:defRPr>
            </a:lvl9pPr>
          </a:lstStyle>
          <a:p>
            <a:r>
              <a:rPr lang="en-US" dirty="0"/>
              <a:t>Modify with Insert &gt; Header and Footer</a:t>
            </a:r>
          </a:p>
        </p:txBody>
      </p:sp>
      <p:sp>
        <p:nvSpPr>
          <p:cNvPr id="6" name="Slide Number Placeholder 5"/>
          <p:cNvSpPr>
            <a:spLocks noGrp="1"/>
          </p:cNvSpPr>
          <p:nvPr>
            <p:ph type="sldNum" sz="quarter" idx="4"/>
          </p:nvPr>
        </p:nvSpPr>
        <p:spPr>
          <a:xfrm>
            <a:off x="466725" y="6400970"/>
            <a:ext cx="424392" cy="208758"/>
          </a:xfrm>
          <a:prstGeom prst="rect">
            <a:avLst/>
          </a:prstGeom>
        </p:spPr>
        <p:txBody>
          <a:bodyPr vert="horz" lIns="0" tIns="0" rIns="0" bIns="0" rtlCol="0" anchor="b" anchorCtr="0"/>
          <a:lstStyle>
            <a:lvl1pPr algn="l">
              <a:defRPr sz="800" b="0">
                <a:solidFill>
                  <a:schemeClr val="accent1"/>
                </a:solidFill>
                <a:latin typeface="+mn-lt"/>
                <a:ea typeface="Corbel" charset="0"/>
                <a:cs typeface="Corbel" charset="0"/>
              </a:defRPr>
            </a:lvl1pPr>
            <a:lvl2pPr marL="0" algn="l">
              <a:defRPr sz="800" b="0">
                <a:solidFill>
                  <a:schemeClr val="accent1"/>
                </a:solidFill>
                <a:latin typeface="+mn-lt"/>
                <a:ea typeface="Corbel" charset="0"/>
                <a:cs typeface="Corbel" charset="0"/>
              </a:defRPr>
            </a:lvl2pPr>
            <a:lvl3pPr marL="0" algn="l">
              <a:defRPr sz="800" b="0">
                <a:solidFill>
                  <a:schemeClr val="accent1"/>
                </a:solidFill>
                <a:latin typeface="+mn-lt"/>
                <a:ea typeface="Corbel" charset="0"/>
                <a:cs typeface="Corbel" charset="0"/>
              </a:defRPr>
            </a:lvl3pPr>
            <a:lvl4pPr marL="0" algn="l">
              <a:defRPr sz="800" b="0">
                <a:solidFill>
                  <a:schemeClr val="accent1"/>
                </a:solidFill>
                <a:latin typeface="+mn-lt"/>
                <a:ea typeface="Corbel" charset="0"/>
                <a:cs typeface="Corbel" charset="0"/>
              </a:defRPr>
            </a:lvl4pPr>
            <a:lvl5pPr marL="0" algn="l">
              <a:defRPr sz="800" b="0">
                <a:solidFill>
                  <a:schemeClr val="accent1"/>
                </a:solidFill>
                <a:latin typeface="+mn-lt"/>
                <a:ea typeface="Corbel" charset="0"/>
                <a:cs typeface="Corbel" charset="0"/>
              </a:defRPr>
            </a:lvl5pPr>
            <a:lvl6pPr marL="0" algn="l">
              <a:defRPr sz="800" b="0">
                <a:solidFill>
                  <a:schemeClr val="accent1"/>
                </a:solidFill>
                <a:latin typeface="+mn-lt"/>
                <a:ea typeface="Corbel" charset="0"/>
                <a:cs typeface="Corbel" charset="0"/>
              </a:defRPr>
            </a:lvl6pPr>
            <a:lvl7pPr marL="0" algn="l">
              <a:defRPr sz="800" b="0">
                <a:solidFill>
                  <a:schemeClr val="accent1"/>
                </a:solidFill>
                <a:latin typeface="+mn-lt"/>
                <a:ea typeface="Corbel" charset="0"/>
                <a:cs typeface="Corbel" charset="0"/>
              </a:defRPr>
            </a:lvl7pPr>
            <a:lvl8pPr marL="0" algn="l">
              <a:defRPr sz="800" b="0">
                <a:solidFill>
                  <a:schemeClr val="accent1"/>
                </a:solidFill>
                <a:latin typeface="+mn-lt"/>
                <a:ea typeface="Corbel" charset="0"/>
                <a:cs typeface="Corbel" charset="0"/>
              </a:defRPr>
            </a:lvl8pPr>
            <a:lvl9pPr marL="0" algn="l">
              <a:defRPr sz="800" b="0" i="0">
                <a:solidFill>
                  <a:schemeClr val="accent1"/>
                </a:solidFill>
                <a:latin typeface="+mn-lt"/>
                <a:ea typeface="Corbel" charset="0"/>
                <a:cs typeface="Corbel" charset="0"/>
              </a:defRPr>
            </a:lvl9pPr>
          </a:lstStyle>
          <a:p>
            <a:fld id="{63DCA5C9-2E11-4C67-86EB-AE1DE127DC64}" type="slidenum">
              <a:rPr lang="en-US" smtClean="0"/>
              <a:pPr/>
              <a:t>‹#›</a:t>
            </a:fld>
            <a:endParaRPr lang="en-US" dirty="0"/>
          </a:p>
        </p:txBody>
      </p:sp>
      <p:sp>
        <p:nvSpPr>
          <p:cNvPr id="14" name="Date Placeholder 13">
            <a:extLst>
              <a:ext uri="{FF2B5EF4-FFF2-40B4-BE49-F238E27FC236}">
                <a16:creationId xmlns:a16="http://schemas.microsoft.com/office/drawing/2014/main" id="{F5D300FB-C47F-BA4E-A67A-042C3A7A6A09}"/>
              </a:ext>
            </a:extLst>
          </p:cNvPr>
          <p:cNvSpPr>
            <a:spLocks noGrp="1"/>
          </p:cNvSpPr>
          <p:nvPr>
            <p:ph type="dt" sz="half" idx="2"/>
          </p:nvPr>
        </p:nvSpPr>
        <p:spPr>
          <a:xfrm>
            <a:off x="891117" y="6400970"/>
            <a:ext cx="1070187"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r>
              <a:rPr lang="en-US"/>
              <a:t>XX.XX.XXXX</a:t>
            </a:r>
          </a:p>
        </p:txBody>
      </p:sp>
      <p:sp>
        <p:nvSpPr>
          <p:cNvPr id="7" name="TextBox 6">
            <a:extLst>
              <a:ext uri="{FF2B5EF4-FFF2-40B4-BE49-F238E27FC236}">
                <a16:creationId xmlns:a16="http://schemas.microsoft.com/office/drawing/2014/main" id="{AE2EE6E4-ED9E-C34A-BAFF-47DECD28E2BC}"/>
              </a:ext>
            </a:extLst>
          </p:cNvPr>
          <p:cNvSpPr txBox="1"/>
          <p:nvPr userDrawn="1"/>
        </p:nvSpPr>
        <p:spPr>
          <a:xfrm>
            <a:off x="10228984" y="6400970"/>
            <a:ext cx="1496291"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733" r:id="rId1"/>
    <p:sldLayoutId id="2147483763" r:id="rId2"/>
    <p:sldLayoutId id="2147483736" r:id="rId3"/>
    <p:sldLayoutId id="2147483785" r:id="rId4"/>
    <p:sldLayoutId id="2147483786" r:id="rId5"/>
    <p:sldLayoutId id="2147483787" r:id="rId6"/>
    <p:sldLayoutId id="2147483788" r:id="rId7"/>
    <p:sldLayoutId id="2147483741" r:id="rId8"/>
    <p:sldLayoutId id="2147483773" r:id="rId9"/>
    <p:sldLayoutId id="2147483758" r:id="rId10"/>
    <p:sldLayoutId id="2147483774" r:id="rId11"/>
    <p:sldLayoutId id="2147483775" r:id="rId12"/>
    <p:sldLayoutId id="2147483776" r:id="rId13"/>
    <p:sldLayoutId id="2147483745" r:id="rId14"/>
    <p:sldLayoutId id="2147483746" r:id="rId15"/>
    <p:sldLayoutId id="2147483747" r:id="rId16"/>
    <p:sldLayoutId id="2147483748" r:id="rId17"/>
    <p:sldLayoutId id="2147483778" r:id="rId18"/>
    <p:sldLayoutId id="2147483779" r:id="rId19"/>
    <p:sldLayoutId id="2147483780" r:id="rId20"/>
    <p:sldLayoutId id="2147483781" r:id="rId21"/>
    <p:sldLayoutId id="2147483782" r:id="rId22"/>
    <p:sldLayoutId id="2147483783" r:id="rId23"/>
    <p:sldLayoutId id="2147483784" r:id="rId24"/>
    <p:sldLayoutId id="2147483760" r:id="rId25"/>
    <p:sldLayoutId id="2147483756" r:id="rId26"/>
    <p:sldLayoutId id="2147483708" r:id="rId27"/>
    <p:sldLayoutId id="2147483765" r:id="rId28"/>
    <p:sldLayoutId id="2147483777" r:id="rId29"/>
  </p:sldLayoutIdLst>
  <p:hf hdr="0"/>
  <p:txStyles>
    <p:titleStyle>
      <a:lvl1pPr algn="l" defTabSz="914400" rtl="0" eaLnBrk="1" latinLnBrk="0" hangingPunct="1">
        <a:lnSpc>
          <a:spcPts val="2800"/>
        </a:lnSpc>
        <a:spcBef>
          <a:spcPct val="0"/>
        </a:spcBef>
        <a:buNone/>
        <a:defRPr sz="2400" b="1" i="0" kern="1200">
          <a:solidFill>
            <a:schemeClr val="accent2"/>
          </a:solidFill>
          <a:latin typeface="+mj-lt"/>
          <a:ea typeface="Georgia" charset="0"/>
          <a:cs typeface="Georgia" charset="0"/>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marR="0"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6858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userDrawn="1">
          <p15:clr>
            <a:srgbClr val="F26B43"/>
          </p15:clr>
        </p15:guide>
        <p15:guide id="3" pos="294" userDrawn="1">
          <p15:clr>
            <a:srgbClr val="F26B43"/>
          </p15:clr>
        </p15:guide>
        <p15:guide id="8" pos="2541" userDrawn="1">
          <p15:clr>
            <a:srgbClr val="F26B43"/>
          </p15:clr>
        </p15:guide>
        <p15:guide id="9" pos="3757" userDrawn="1">
          <p15:clr>
            <a:srgbClr val="F26B43"/>
          </p15:clr>
        </p15:guide>
        <p15:guide id="10" pos="3840" userDrawn="1">
          <p15:clr>
            <a:srgbClr val="F26B43"/>
          </p15:clr>
        </p15:guide>
        <p15:guide id="12" pos="3930" userDrawn="1">
          <p15:clr>
            <a:srgbClr val="F26B43"/>
          </p15:clr>
        </p15:guide>
        <p15:guide id="13" pos="7386" userDrawn="1">
          <p15:clr>
            <a:srgbClr val="F26B43"/>
          </p15:clr>
        </p15:guide>
        <p15:guide id="15" pos="4966" userDrawn="1">
          <p15:clr>
            <a:srgbClr val="F26B43"/>
          </p15:clr>
        </p15:guide>
        <p15:guide id="16" pos="5139" userDrawn="1">
          <p15:clr>
            <a:srgbClr val="F26B43"/>
          </p15:clr>
        </p15:guide>
        <p15:guide id="23" orient="horz" pos="4148" userDrawn="1">
          <p15:clr>
            <a:srgbClr val="F26B43"/>
          </p15:clr>
        </p15:guide>
        <p15:guide id="24" orient="horz" pos="3944" userDrawn="1">
          <p15:clr>
            <a:srgbClr val="F26B43"/>
          </p15:clr>
        </p15:guide>
        <p15:guide id="25" orient="horz" pos="216" userDrawn="1">
          <p15:clr>
            <a:srgbClr val="F26B43"/>
          </p15:clr>
        </p15:guide>
        <p15:guide id="26" orient="horz" pos="998" userDrawn="1">
          <p15:clr>
            <a:srgbClr val="F26B43"/>
          </p15:clr>
        </p15:guide>
        <p15:guide id="27" orient="horz" pos="672" userDrawn="1">
          <p15:clr>
            <a:srgbClr val="F26B43"/>
          </p15:clr>
        </p15:guide>
        <p15:guide id="31" orient="horz" pos="835" userDrawn="1">
          <p15:clr>
            <a:srgbClr val="F26B43"/>
          </p15:clr>
        </p15:guide>
        <p15:guide id="32" orient="horz" pos="40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5.xml"/><Relationship Id="rId11" Type="http://schemas.openxmlformats.org/officeDocument/2006/relationships/hyperlink" Target="https://www.picpedia.org/chalkboard/c/crisis.html" TargetMode="External"/><Relationship Id="rId5" Type="http://schemas.openxmlformats.org/officeDocument/2006/relationships/diagramQuickStyle" Target="../diagrams/quickStyle5.xml"/><Relationship Id="rId10" Type="http://schemas.openxmlformats.org/officeDocument/2006/relationships/image" Target="../media/image26.jpg"/><Relationship Id="rId4" Type="http://schemas.openxmlformats.org/officeDocument/2006/relationships/diagramLayout" Target="../diagrams/layout5.xml"/><Relationship Id="rId9" Type="http://schemas.openxmlformats.org/officeDocument/2006/relationships/hyperlink" Target="https://en.wikipedia.org/wiki/Exclamation_mar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17/06/relationships/model3d" Target="../media/model3d1.glb"/><Relationship Id="rId5" Type="http://schemas.openxmlformats.org/officeDocument/2006/relationships/image" Target="../media/image1.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0.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hyperlink" Target="https://www.miproximopaso.org/profile/summary/21-1021.00" TargetMode="External"/><Relationship Id="rId13" Type="http://schemas.microsoft.com/office/2017/06/relationships/model3d" Target="../media/model3d4.glb"/><Relationship Id="rId18" Type="http://schemas.openxmlformats.org/officeDocument/2006/relationships/image" Target="../media/image35.png"/><Relationship Id="rId3" Type="http://schemas.openxmlformats.org/officeDocument/2006/relationships/slideLayout" Target="../slideLayouts/slideLayout14.xml"/><Relationship Id="rId7" Type="http://schemas.openxmlformats.org/officeDocument/2006/relationships/image" Target="../media/image30.jpg"/><Relationship Id="rId12" Type="http://schemas.openxmlformats.org/officeDocument/2006/relationships/image" Target="../media/image32.png"/><Relationship Id="rId17" Type="http://schemas.microsoft.com/office/2017/06/relationships/model3d" Target="../media/model3d6.glb"/><Relationship Id="rId2" Type="http://schemas.openxmlformats.org/officeDocument/2006/relationships/tags" Target="../tags/tag7.xml"/><Relationship Id="rId16" Type="http://schemas.openxmlformats.org/officeDocument/2006/relationships/image" Target="../media/image34.png"/><Relationship Id="rId1" Type="http://schemas.openxmlformats.org/officeDocument/2006/relationships/tags" Target="../tags/tag6.xml"/><Relationship Id="rId6" Type="http://schemas.openxmlformats.org/officeDocument/2006/relationships/image" Target="../media/image1.emf"/><Relationship Id="rId11" Type="http://schemas.microsoft.com/office/2017/06/relationships/model3d" Target="../media/model3d3.glb"/><Relationship Id="rId5" Type="http://schemas.openxmlformats.org/officeDocument/2006/relationships/oleObject" Target="../embeddings/oleObject5.bin"/><Relationship Id="rId15" Type="http://schemas.microsoft.com/office/2017/06/relationships/model3d" Target="../media/model3d5.glb"/><Relationship Id="rId10" Type="http://schemas.openxmlformats.org/officeDocument/2006/relationships/image" Target="../media/image31.png"/><Relationship Id="rId4" Type="http://schemas.openxmlformats.org/officeDocument/2006/relationships/notesSlide" Target="../notesSlides/notesSlide17.xml"/><Relationship Id="rId9" Type="http://schemas.microsoft.com/office/2017/06/relationships/model3d" Target="../media/model3d2.glb"/><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www.publicdomainpictures.net/en/view-image.php?image=289092&amp;picture=machine-learning" TargetMode="External"/><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36.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xml"/><Relationship Id="rId1" Type="http://schemas.openxmlformats.org/officeDocument/2006/relationships/tags" Target="../tags/tag9.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19.jpg"/><Relationship Id="rId3" Type="http://schemas.openxmlformats.org/officeDocument/2006/relationships/notesSlide" Target="../notesSlides/notesSlide4.xm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18.svg"/><Relationship Id="rId2" Type="http://schemas.openxmlformats.org/officeDocument/2006/relationships/slideLayout" Target="../slideLayouts/slideLayout15.xml"/><Relationship Id="rId16" Type="http://schemas.openxmlformats.org/officeDocument/2006/relationships/image" Target="../media/image17.png"/><Relationship Id="rId1" Type="http://schemas.openxmlformats.org/officeDocument/2006/relationships/tags" Target="../tags/tag3.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emf"/><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oleObject" Target="../embeddings/oleObject2.bin"/><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A874-B2DD-BB45-A068-CDA3E57AA735}"/>
              </a:ext>
            </a:extLst>
          </p:cNvPr>
          <p:cNvSpPr>
            <a:spLocks noGrp="1"/>
          </p:cNvSpPr>
          <p:nvPr>
            <p:ph type="title"/>
          </p:nvPr>
        </p:nvSpPr>
        <p:spPr/>
        <p:txBody>
          <a:bodyPr/>
          <a:lstStyle/>
          <a:p>
            <a:pPr>
              <a:lnSpc>
                <a:spcPct val="100000"/>
              </a:lnSpc>
            </a:pPr>
            <a:r>
              <a:rPr lang="en-US" dirty="0"/>
              <a:t>UNC Health</a:t>
            </a:r>
            <a:br>
              <a:rPr lang="en-US" dirty="0"/>
            </a:br>
            <a:r>
              <a:rPr lang="en-US" sz="1400" b="0" dirty="0"/>
              <a:t>Department of Physician Compliance</a:t>
            </a:r>
            <a:endParaRPr lang="en-US" sz="2400" b="0" dirty="0"/>
          </a:p>
        </p:txBody>
      </p:sp>
      <p:sp>
        <p:nvSpPr>
          <p:cNvPr id="6" name="Text Placeholder 5">
            <a:extLst>
              <a:ext uri="{FF2B5EF4-FFF2-40B4-BE49-F238E27FC236}">
                <a16:creationId xmlns:a16="http://schemas.microsoft.com/office/drawing/2014/main" id="{4700175B-8A0D-B84D-8B0A-7312D0B273BE}"/>
              </a:ext>
            </a:extLst>
          </p:cNvPr>
          <p:cNvSpPr>
            <a:spLocks noGrp="1"/>
          </p:cNvSpPr>
          <p:nvPr>
            <p:ph type="body" sz="quarter" idx="12"/>
          </p:nvPr>
        </p:nvSpPr>
        <p:spPr/>
        <p:txBody>
          <a:bodyPr/>
          <a:lstStyle/>
          <a:p>
            <a:endParaRPr lang="en-US" sz="2000" dirty="0"/>
          </a:p>
          <a:p>
            <a:r>
              <a:rPr lang="en-US" sz="2400" dirty="0"/>
              <a:t>Psychology &amp; Social Work </a:t>
            </a:r>
          </a:p>
          <a:p>
            <a:r>
              <a:rPr lang="en-US" sz="2400" dirty="0"/>
              <a:t>New Provider and Reappointment Training</a:t>
            </a:r>
            <a:endParaRPr lang="en-US" dirty="0"/>
          </a:p>
        </p:txBody>
      </p:sp>
    </p:spTree>
    <p:extLst>
      <p:ext uri="{BB962C8B-B14F-4D97-AF65-F5344CB8AC3E}">
        <p14:creationId xmlns:p14="http://schemas.microsoft.com/office/powerpoint/2010/main" val="286835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3DCA5C9-2E11-4C67-86EB-AE1DE127DC64}" type="slidenum">
              <a:rPr lang="en-US" smtClean="0"/>
              <a:pPr/>
              <a:t>10</a:t>
            </a:fld>
            <a:endParaRPr lang="en-US" dirty="0"/>
          </a:p>
        </p:txBody>
      </p:sp>
      <p:sp>
        <p:nvSpPr>
          <p:cNvPr id="7" name="Title 6"/>
          <p:cNvSpPr>
            <a:spLocks noGrp="1"/>
          </p:cNvSpPr>
          <p:nvPr>
            <p:ph type="title"/>
          </p:nvPr>
        </p:nvSpPr>
        <p:spPr/>
        <p:txBody>
          <a:bodyPr/>
          <a:lstStyle/>
          <a:p>
            <a:r>
              <a:rPr lang="en-US" dirty="0"/>
              <a:t>What is psychotherapy in crisis?</a:t>
            </a:r>
          </a:p>
        </p:txBody>
      </p:sp>
      <p:graphicFrame>
        <p:nvGraphicFramePr>
          <p:cNvPr id="5" name="Diagram 4"/>
          <p:cNvGraphicFramePr/>
          <p:nvPr/>
        </p:nvGraphicFramePr>
        <p:xfrm>
          <a:off x="646771" y="1672683"/>
          <a:ext cx="10816683" cy="4465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21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3DCA5C9-2E11-4C67-86EB-AE1DE127DC64}" type="slidenum">
              <a:rPr lang="en-US" smtClean="0"/>
              <a:pPr/>
              <a:t>11</a:t>
            </a:fld>
            <a:endParaRPr lang="en-US" dirty="0"/>
          </a:p>
        </p:txBody>
      </p:sp>
      <p:sp>
        <p:nvSpPr>
          <p:cNvPr id="3" name="Content Placeholder 2"/>
          <p:cNvSpPr>
            <a:spLocks noGrp="1"/>
          </p:cNvSpPr>
          <p:nvPr>
            <p:ph sz="quarter" idx="12"/>
          </p:nvPr>
        </p:nvSpPr>
        <p:spPr>
          <a:xfrm>
            <a:off x="487400" y="1584324"/>
            <a:ext cx="12591353" cy="4676776"/>
          </a:xfrm>
        </p:spPr>
        <p:txBody>
          <a:bodyPr/>
          <a:lstStyle/>
          <a:p>
            <a:pPr marL="346075" indent="-346075">
              <a:spcAft>
                <a:spcPts val="0"/>
              </a:spcAft>
              <a:buSzPct val="150000"/>
              <a:defRPr/>
            </a:pPr>
            <a:endParaRPr lang="en-US" altLang="en-US" sz="1800" dirty="0"/>
          </a:p>
          <a:p>
            <a:pPr>
              <a:spcAft>
                <a:spcPts val="0"/>
              </a:spcAft>
              <a:buSzPct val="150000"/>
              <a:defRPr/>
            </a:pPr>
            <a:endParaRPr lang="en-US" altLang="en-US" sz="1800" dirty="0"/>
          </a:p>
          <a:p>
            <a:pPr>
              <a:spcAft>
                <a:spcPts val="0"/>
              </a:spcAft>
              <a:buSzPct val="150000"/>
              <a:defRPr/>
            </a:pPr>
            <a:endParaRPr lang="en-US" altLang="en-US" sz="1800" dirty="0">
              <a:solidFill>
                <a:srgbClr val="FF0000"/>
              </a:solidFill>
            </a:endParaRPr>
          </a:p>
        </p:txBody>
      </p:sp>
      <p:sp>
        <p:nvSpPr>
          <p:cNvPr id="7" name="Title 6"/>
          <p:cNvSpPr>
            <a:spLocks noGrp="1"/>
          </p:cNvSpPr>
          <p:nvPr>
            <p:ph type="title"/>
          </p:nvPr>
        </p:nvSpPr>
        <p:spPr/>
        <p:txBody>
          <a:bodyPr/>
          <a:lstStyle/>
          <a:p>
            <a:r>
              <a:rPr lang="en-US" dirty="0"/>
              <a:t>How to bill psychotherapy in crisis</a:t>
            </a:r>
          </a:p>
        </p:txBody>
      </p:sp>
      <p:graphicFrame>
        <p:nvGraphicFramePr>
          <p:cNvPr id="4" name="Diagram 3"/>
          <p:cNvGraphicFramePr/>
          <p:nvPr/>
        </p:nvGraphicFramePr>
        <p:xfrm>
          <a:off x="624468" y="1377548"/>
          <a:ext cx="11100807" cy="5112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red and white triangle sign with a exclamation mark&#10;&#10;Description automatically generated">
            <a:extLst>
              <a:ext uri="{FF2B5EF4-FFF2-40B4-BE49-F238E27FC236}">
                <a16:creationId xmlns:a16="http://schemas.microsoft.com/office/drawing/2014/main" id="{68A37A46-AD98-3A9C-EC4D-B632620467F1}"/>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66725" y="4680120"/>
            <a:ext cx="1052749" cy="922252"/>
          </a:xfrm>
          <a:prstGeom prst="rect">
            <a:avLst/>
          </a:prstGeom>
        </p:spPr>
      </p:pic>
      <p:pic>
        <p:nvPicPr>
          <p:cNvPr id="10" name="Picture 9" descr="A chalkboard with a word written on it next to a pair of books&#10;&#10;Description automatically generated">
            <a:extLst>
              <a:ext uri="{FF2B5EF4-FFF2-40B4-BE49-F238E27FC236}">
                <a16:creationId xmlns:a16="http://schemas.microsoft.com/office/drawing/2014/main" id="{D13D46FC-27D1-54FD-CFAD-232551C54A4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040158" y="1584324"/>
            <a:ext cx="3090494" cy="2032000"/>
          </a:xfrm>
          <a:prstGeom prst="rect">
            <a:avLst/>
          </a:prstGeom>
        </p:spPr>
      </p:pic>
    </p:spTree>
    <p:extLst>
      <p:ext uri="{BB962C8B-B14F-4D97-AF65-F5344CB8AC3E}">
        <p14:creationId xmlns:p14="http://schemas.microsoft.com/office/powerpoint/2010/main" val="2726902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328711" cy="3475813"/>
          </a:xfrm>
        </p:spPr>
        <p:txBody>
          <a:bodyPr/>
          <a:lstStyle/>
          <a:p>
            <a:r>
              <a:rPr lang="en-US" dirty="0"/>
              <a:t>Family and Group Therapy</a:t>
            </a:r>
          </a:p>
        </p:txBody>
      </p:sp>
      <p:sp>
        <p:nvSpPr>
          <p:cNvPr id="3" name="Slide Number Placeholder 2"/>
          <p:cNvSpPr>
            <a:spLocks noGrp="1"/>
          </p:cNvSpPr>
          <p:nvPr>
            <p:ph type="sldNum" sz="quarter" idx="12"/>
          </p:nvPr>
        </p:nvSpPr>
        <p:spPr/>
        <p:txBody>
          <a:bodyPr/>
          <a:lstStyle/>
          <a:p>
            <a:fld id="{63DCA5C9-2E11-4C67-86EB-AE1DE127DC64}" type="slidenum">
              <a:rPr lang="en-US" smtClean="0"/>
              <a:pPr/>
              <a:t>12</a:t>
            </a:fld>
            <a:endParaRPr lang="en-US" dirty="0"/>
          </a:p>
        </p:txBody>
      </p:sp>
    </p:spTree>
    <p:extLst>
      <p:ext uri="{BB962C8B-B14F-4D97-AF65-F5344CB8AC3E}">
        <p14:creationId xmlns:p14="http://schemas.microsoft.com/office/powerpoint/2010/main" val="268930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197E73F-3795-1223-0294-9F6A6BC2AA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3" name="think-cell data - do not delete" hidden="1">
                        <a:extLst>
                          <a:ext uri="{FF2B5EF4-FFF2-40B4-BE49-F238E27FC236}">
                            <a16:creationId xmlns:a16="http://schemas.microsoft.com/office/drawing/2014/main" id="{8197E73F-3795-1223-0294-9F6A6BC2AA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3536B4EB-34AD-10C0-613A-084D63A3A5C0}"/>
              </a:ext>
            </a:extLst>
          </p:cNvPr>
          <p:cNvSpPr>
            <a:spLocks noGrp="1"/>
          </p:cNvSpPr>
          <p:nvPr>
            <p:ph type="sldNum" sz="quarter" idx="11"/>
          </p:nvPr>
        </p:nvSpPr>
        <p:spPr/>
        <p:txBody>
          <a:bodyPr/>
          <a:lstStyle/>
          <a:p>
            <a:fld id="{63DCA5C9-2E11-4C67-86EB-AE1DE127DC64}" type="slidenum">
              <a:rPr lang="en-US" smtClean="0"/>
              <a:pPr/>
              <a:t>13</a:t>
            </a:fld>
            <a:endParaRPr lang="en-US" dirty="0"/>
          </a:p>
        </p:txBody>
      </p:sp>
      <mc:AlternateContent xmlns:mc="http://schemas.openxmlformats.org/markup-compatibility/2006">
        <mc:Choice xmlns:am3d="http://schemas.microsoft.com/office/drawing/2017/model3d" Requires="am3d">
          <p:graphicFrame>
            <p:nvGraphicFramePr>
              <p:cNvPr id="15" name="Content Placeholder 14" descr="Magnetic Whiteboard With Markers">
                <a:extLst>
                  <a:ext uri="{FF2B5EF4-FFF2-40B4-BE49-F238E27FC236}">
                    <a16:creationId xmlns:a16="http://schemas.microsoft.com/office/drawing/2014/main" id="{315BBC0B-28D4-0F47-6EA9-5FFE65FE1734}"/>
                  </a:ext>
                </a:extLst>
              </p:cNvPr>
              <p:cNvGraphicFramePr>
                <a:graphicFrameLocks noGrp="1"/>
              </p:cNvGraphicFramePr>
              <p:nvPr>
                <p:ph sz="quarter" idx="12"/>
              </p:nvPr>
            </p:nvGraphicFramePr>
            <p:xfrm>
              <a:off x="3136352" y="1354308"/>
              <a:ext cx="10491435" cy="5046662"/>
            </p:xfrm>
            <a:graphic>
              <a:graphicData uri="http://schemas.microsoft.com/office/drawing/2017/model3d">
                <am3d:model3d r:embed="rId6">
                  <am3d:spPr>
                    <a:xfrm>
                      <a:off x="0" y="0"/>
                      <a:ext cx="10491435" cy="5046662"/>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m3d:postTrans dx="0" dy="0" dz="0"/>
                  </am3d:trans>
                  <am3d:raster rName="Office3DRenderer" rVer="16.0.8326">
                    <am3d:blip r:embed="rId7"/>
                  </am3d:raster>
                  <am3d:objViewport viewportSz="9098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Content Placeholder 14" descr="Magnetic Whiteboard With Markers">
                <a:extLst>
                  <a:ext uri="{FF2B5EF4-FFF2-40B4-BE49-F238E27FC236}">
                    <a16:creationId xmlns:a16="http://schemas.microsoft.com/office/drawing/2014/main" id="{315BBC0B-28D4-0F47-6EA9-5FFE65FE1734}"/>
                  </a:ext>
                </a:extLst>
              </p:cNvPr>
              <p:cNvPicPr>
                <a:picLocks noGrp="1" noRot="1" noChangeAspect="1" noMove="1" noResize="1" noEditPoints="1" noAdjustHandles="1" noChangeArrowheads="1" noChangeShapeType="1" noCrop="1"/>
              </p:cNvPicPr>
              <p:nvPr/>
            </p:nvPicPr>
            <p:blipFill>
              <a:blip r:embed="rId7"/>
              <a:stretch>
                <a:fillRect/>
              </a:stretch>
            </p:blipFill>
            <p:spPr>
              <a:xfrm>
                <a:off x="3136352" y="1354308"/>
                <a:ext cx="10491435" cy="5046662"/>
              </a:xfrm>
              <a:prstGeom prst="rect">
                <a:avLst/>
              </a:prstGeom>
            </p:spPr>
          </p:pic>
        </mc:Fallback>
      </mc:AlternateContent>
      <p:sp>
        <p:nvSpPr>
          <p:cNvPr id="11" name="Title 10">
            <a:extLst>
              <a:ext uri="{FF2B5EF4-FFF2-40B4-BE49-F238E27FC236}">
                <a16:creationId xmlns:a16="http://schemas.microsoft.com/office/drawing/2014/main" id="{AE14FF14-7EB0-90B0-653E-942BA7604460}"/>
              </a:ext>
            </a:extLst>
          </p:cNvPr>
          <p:cNvSpPr>
            <a:spLocks noGrp="1"/>
          </p:cNvSpPr>
          <p:nvPr>
            <p:ph type="title"/>
          </p:nvPr>
        </p:nvSpPr>
        <p:spPr/>
        <p:txBody>
          <a:bodyPr vert="horz"/>
          <a:lstStyle/>
          <a:p>
            <a:r>
              <a:rPr lang="en-US" dirty="0"/>
              <a:t>Family Psychotherapy less than 26 minutes cannot be reported</a:t>
            </a:r>
          </a:p>
        </p:txBody>
      </p:sp>
      <p:sp>
        <p:nvSpPr>
          <p:cNvPr id="16" name="Content Placeholder 14">
            <a:extLst>
              <a:ext uri="{FF2B5EF4-FFF2-40B4-BE49-F238E27FC236}">
                <a16:creationId xmlns:a16="http://schemas.microsoft.com/office/drawing/2014/main" id="{9F5C4340-576C-B552-7CA0-E8B2B43E58DD}"/>
              </a:ext>
            </a:extLst>
          </p:cNvPr>
          <p:cNvSpPr txBox="1">
            <a:spLocks/>
          </p:cNvSpPr>
          <p:nvPr/>
        </p:nvSpPr>
        <p:spPr>
          <a:xfrm>
            <a:off x="5261432" y="1724194"/>
            <a:ext cx="6068720" cy="4676776"/>
          </a:xfrm>
          <a:prstGeom prst="rect">
            <a:avLst/>
          </a:prstGeom>
        </p:spPr>
        <p:txBody>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marR="0"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6858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a:spcAft>
                <a:spcPts val="600"/>
              </a:spcAft>
              <a:buSzPct val="75000"/>
              <a:defRPr/>
            </a:pPr>
            <a:r>
              <a:rPr lang="en-US" altLang="en-US" sz="2000" b="1" dirty="0">
                <a:solidFill>
                  <a:schemeClr val="accent4"/>
                </a:solidFill>
              </a:rPr>
              <a:t>Discussion Points</a:t>
            </a:r>
          </a:p>
          <a:p>
            <a:pPr>
              <a:spcAft>
                <a:spcPts val="0"/>
              </a:spcAft>
              <a:buSzPct val="75000"/>
              <a:defRPr/>
            </a:pPr>
            <a:r>
              <a:rPr lang="en-US" altLang="en-US" sz="2000" dirty="0"/>
              <a:t>Focus is family dynamics as they relate to the patient's mental status and behavior.</a:t>
            </a:r>
          </a:p>
          <a:p>
            <a:pPr>
              <a:spcAft>
                <a:spcPts val="0"/>
              </a:spcAft>
              <a:buSzPct val="75000"/>
              <a:defRPr/>
            </a:pPr>
            <a:endParaRPr lang="en-US" altLang="en-US" sz="2000" dirty="0"/>
          </a:p>
          <a:p>
            <a:pPr>
              <a:spcAft>
                <a:spcPts val="0"/>
              </a:spcAft>
              <a:buSzPct val="75000"/>
              <a:defRPr/>
            </a:pPr>
            <a:r>
              <a:rPr lang="en-US" altLang="en-US" sz="2000" dirty="0"/>
              <a:t>Attention is given to the impact the patient's condition has on the family</a:t>
            </a:r>
          </a:p>
          <a:p>
            <a:pPr>
              <a:spcAft>
                <a:spcPts val="0"/>
              </a:spcAft>
              <a:buSzPct val="75000"/>
              <a:defRPr/>
            </a:pPr>
            <a:endParaRPr lang="en-US" altLang="en-US" sz="2000" dirty="0"/>
          </a:p>
          <a:p>
            <a:pPr>
              <a:spcAft>
                <a:spcPts val="0"/>
              </a:spcAft>
              <a:buSzPct val="75000"/>
              <a:defRPr/>
            </a:pPr>
            <a:r>
              <a:rPr lang="en-US" altLang="en-US" sz="2000" dirty="0"/>
              <a:t>Therapy aimed at improving the interaction between the patient and family members.</a:t>
            </a:r>
          </a:p>
          <a:p>
            <a:endParaRPr lang="en-US" dirty="0"/>
          </a:p>
        </p:txBody>
      </p:sp>
      <p:sp>
        <p:nvSpPr>
          <p:cNvPr id="22" name="TextBox 21">
            <a:extLst>
              <a:ext uri="{FF2B5EF4-FFF2-40B4-BE49-F238E27FC236}">
                <a16:creationId xmlns:a16="http://schemas.microsoft.com/office/drawing/2014/main" id="{C5B927C7-0BBE-51BE-1623-058C1022E50C}"/>
              </a:ext>
            </a:extLst>
          </p:cNvPr>
          <p:cNvSpPr txBox="1"/>
          <p:nvPr/>
        </p:nvSpPr>
        <p:spPr>
          <a:xfrm>
            <a:off x="393153" y="1556028"/>
            <a:ext cx="4651813" cy="2585323"/>
          </a:xfrm>
          <a:prstGeom prst="rect">
            <a:avLst/>
          </a:prstGeom>
          <a:noFill/>
        </p:spPr>
        <p:txBody>
          <a:bodyPr wrap="square">
            <a:spAutoFit/>
          </a:bodyPr>
          <a:lstStyle/>
          <a:p>
            <a:pPr marL="346075" indent="-346075">
              <a:spcAft>
                <a:spcPts val="0"/>
              </a:spcAft>
              <a:buSzPct val="150000"/>
              <a:defRPr/>
            </a:pPr>
            <a:r>
              <a:rPr lang="en-US" altLang="en-US" sz="1800" b="1" dirty="0">
                <a:solidFill>
                  <a:schemeClr val="accent2"/>
                </a:solidFill>
              </a:rPr>
              <a:t>CPT Codes</a:t>
            </a:r>
          </a:p>
          <a:p>
            <a:pPr>
              <a:spcAft>
                <a:spcPts val="0"/>
              </a:spcAft>
              <a:buSzPct val="150000"/>
              <a:defRPr/>
            </a:pPr>
            <a:endParaRPr lang="en-US" altLang="en-US" sz="1800" dirty="0"/>
          </a:p>
          <a:p>
            <a:pPr>
              <a:spcAft>
                <a:spcPts val="0"/>
              </a:spcAft>
              <a:buSzPct val="150000"/>
              <a:defRPr/>
            </a:pPr>
            <a:r>
              <a:rPr lang="en-US" altLang="en-US" sz="1800" b="1" dirty="0">
                <a:solidFill>
                  <a:schemeClr val="accent2"/>
                </a:solidFill>
              </a:rPr>
              <a:t>90846</a:t>
            </a:r>
            <a:r>
              <a:rPr lang="en-US" altLang="en-US" sz="1800" dirty="0">
                <a:solidFill>
                  <a:schemeClr val="tx2"/>
                </a:solidFill>
              </a:rPr>
              <a:t> – 50 mins, patient is not </a:t>
            </a:r>
            <a:r>
              <a:rPr lang="en-US" altLang="en-US" sz="1800" b="1" dirty="0">
                <a:solidFill>
                  <a:schemeClr val="accent2"/>
                </a:solidFill>
              </a:rPr>
              <a:t>present</a:t>
            </a:r>
          </a:p>
          <a:p>
            <a:pPr>
              <a:spcAft>
                <a:spcPts val="0"/>
              </a:spcAft>
              <a:buSzPct val="150000"/>
              <a:defRPr/>
            </a:pPr>
            <a:r>
              <a:rPr lang="en-US" altLang="en-US" sz="1800" b="1" dirty="0">
                <a:solidFill>
                  <a:schemeClr val="accent2"/>
                </a:solidFill>
              </a:rPr>
              <a:t>90847</a:t>
            </a:r>
            <a:r>
              <a:rPr lang="en-US" altLang="en-US" sz="1800" dirty="0">
                <a:solidFill>
                  <a:schemeClr val="tx2"/>
                </a:solidFill>
              </a:rPr>
              <a:t> – 50 mins, patient and family</a:t>
            </a:r>
          </a:p>
          <a:p>
            <a:pPr>
              <a:spcAft>
                <a:spcPts val="0"/>
              </a:spcAft>
              <a:buSzPct val="150000"/>
              <a:defRPr/>
            </a:pPr>
            <a:endParaRPr lang="en-US" altLang="en-US" dirty="0">
              <a:solidFill>
                <a:schemeClr val="tx2"/>
              </a:solidFill>
            </a:endParaRPr>
          </a:p>
          <a:p>
            <a:pPr>
              <a:buSzPct val="150000"/>
              <a:defRPr/>
            </a:pPr>
            <a:r>
              <a:rPr lang="en-US" altLang="en-US" sz="1800" dirty="0">
                <a:solidFill>
                  <a:schemeClr val="tx2"/>
                </a:solidFill>
              </a:rPr>
              <a:t>Individual Psychotherapy (90832, 90834, 90837) can be billed on same day when performed separately.</a:t>
            </a:r>
          </a:p>
          <a:p>
            <a:pPr>
              <a:spcAft>
                <a:spcPts val="0"/>
              </a:spcAft>
              <a:buSzPct val="150000"/>
              <a:defRPr/>
            </a:pPr>
            <a:endParaRPr lang="en-US" altLang="en-US" sz="1800" dirty="0">
              <a:solidFill>
                <a:schemeClr val="tx2"/>
              </a:solidFill>
            </a:endParaRPr>
          </a:p>
        </p:txBody>
      </p:sp>
    </p:spTree>
    <p:extLst>
      <p:ext uri="{BB962C8B-B14F-4D97-AF65-F5344CB8AC3E}">
        <p14:creationId xmlns:p14="http://schemas.microsoft.com/office/powerpoint/2010/main" val="1933252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415CCAD0-70E5-021F-2789-3F76A23184F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8" name="think-cell data - do not delete" hidden="1">
                        <a:extLst>
                          <a:ext uri="{FF2B5EF4-FFF2-40B4-BE49-F238E27FC236}">
                            <a16:creationId xmlns:a16="http://schemas.microsoft.com/office/drawing/2014/main" id="{415CCAD0-70E5-021F-2789-3F76A23184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BBBA05D9-872F-9BDA-3AE0-48136A5AA62E}"/>
              </a:ext>
            </a:extLst>
          </p:cNvPr>
          <p:cNvSpPr>
            <a:spLocks noGrp="1"/>
          </p:cNvSpPr>
          <p:nvPr>
            <p:ph sz="quarter" idx="12"/>
          </p:nvPr>
        </p:nvSpPr>
        <p:spPr/>
        <p:txBody>
          <a:bodyPr/>
          <a:lstStyle/>
          <a:p>
            <a:pPr marL="346075" indent="-346075">
              <a:spcAft>
                <a:spcPts val="1200"/>
              </a:spcAft>
              <a:buSzPct val="150000"/>
              <a:defRPr/>
            </a:pPr>
            <a:r>
              <a:rPr lang="en-US" altLang="en-US" sz="1800" b="1" dirty="0">
                <a:solidFill>
                  <a:schemeClr val="accent4">
                    <a:lumMod val="60000"/>
                    <a:lumOff val="40000"/>
                  </a:schemeClr>
                </a:solidFill>
              </a:rPr>
              <a:t>CPT Codes</a:t>
            </a:r>
          </a:p>
          <a:p>
            <a:pPr marL="342900" lvl="1" indent="-342900">
              <a:spcAft>
                <a:spcPts val="1200"/>
              </a:spcAft>
              <a:buSzPct val="100000"/>
              <a:defRPr/>
            </a:pPr>
            <a:r>
              <a:rPr lang="en-US" altLang="en-US" dirty="0">
                <a:solidFill>
                  <a:schemeClr val="accent2"/>
                </a:solidFill>
              </a:rPr>
              <a:t>90849</a:t>
            </a:r>
            <a:r>
              <a:rPr lang="en-US" altLang="en-US" b="0" dirty="0">
                <a:solidFill>
                  <a:schemeClr val="tx2"/>
                </a:solidFill>
              </a:rPr>
              <a:t> - Multiple-family group psychotherapy </a:t>
            </a:r>
          </a:p>
          <a:p>
            <a:pPr>
              <a:spcAft>
                <a:spcPts val="1200"/>
              </a:spcAft>
              <a:buSzPct val="100000"/>
              <a:defRPr/>
            </a:pPr>
            <a:r>
              <a:rPr lang="en-US" altLang="en-US" sz="1800" b="1" dirty="0">
                <a:solidFill>
                  <a:schemeClr val="accent2"/>
                </a:solidFill>
              </a:rPr>
              <a:t>90853</a:t>
            </a:r>
            <a:r>
              <a:rPr lang="en-US" altLang="en-US" sz="1800" dirty="0"/>
              <a:t> - Group psychotherapy - personal and group dynamics are discussed, allowing emotional catharsis, instruction, insight and support</a:t>
            </a:r>
          </a:p>
          <a:p>
            <a:endParaRPr lang="en-US" dirty="0"/>
          </a:p>
        </p:txBody>
      </p:sp>
      <p:sp>
        <p:nvSpPr>
          <p:cNvPr id="3" name="Slide Number Placeholder 2">
            <a:extLst>
              <a:ext uri="{FF2B5EF4-FFF2-40B4-BE49-F238E27FC236}">
                <a16:creationId xmlns:a16="http://schemas.microsoft.com/office/drawing/2014/main" id="{1D313152-1443-FD30-4D47-7910FCA0387C}"/>
              </a:ext>
            </a:extLst>
          </p:cNvPr>
          <p:cNvSpPr>
            <a:spLocks noGrp="1"/>
          </p:cNvSpPr>
          <p:nvPr>
            <p:ph type="sldNum" sz="quarter" idx="16"/>
          </p:nvPr>
        </p:nvSpPr>
        <p:spPr/>
        <p:txBody>
          <a:bodyPr/>
          <a:lstStyle/>
          <a:p>
            <a:pPr lvl="8"/>
            <a:fld id="{63DCA5C9-2E11-4C67-86EB-AE1DE127DC64}" type="slidenum">
              <a:rPr lang="en-US" smtClean="0"/>
              <a:pPr lvl="8"/>
              <a:t>14</a:t>
            </a:fld>
            <a:endParaRPr lang="en-US" dirty="0"/>
          </a:p>
        </p:txBody>
      </p:sp>
      <p:sp>
        <p:nvSpPr>
          <p:cNvPr id="15" name="Title 14">
            <a:extLst>
              <a:ext uri="{FF2B5EF4-FFF2-40B4-BE49-F238E27FC236}">
                <a16:creationId xmlns:a16="http://schemas.microsoft.com/office/drawing/2014/main" id="{004EFB99-BEA4-3457-76A2-E6D9E93BD009}"/>
              </a:ext>
            </a:extLst>
          </p:cNvPr>
          <p:cNvSpPr>
            <a:spLocks noGrp="1"/>
          </p:cNvSpPr>
          <p:nvPr>
            <p:ph type="title"/>
          </p:nvPr>
        </p:nvSpPr>
        <p:spPr/>
        <p:txBody>
          <a:bodyPr vert="horz"/>
          <a:lstStyle/>
          <a:p>
            <a:r>
              <a:rPr lang="en-US" dirty="0"/>
              <a:t>Multiple-family and group therapy are not billed based on time, however psychotherapy must still be documented</a:t>
            </a:r>
          </a:p>
        </p:txBody>
      </p:sp>
      <p:pic>
        <p:nvPicPr>
          <p:cNvPr id="19" name="Picture 18" descr="A group of people sitting in a circle">
            <a:extLst>
              <a:ext uri="{FF2B5EF4-FFF2-40B4-BE49-F238E27FC236}">
                <a16:creationId xmlns:a16="http://schemas.microsoft.com/office/drawing/2014/main" id="{D7B429BA-725B-6BF3-2ED2-B373B67A9FF2}"/>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0498" y="1584324"/>
            <a:ext cx="5545890" cy="3729356"/>
          </a:xfrm>
          <a:prstGeom prst="rect">
            <a:avLst/>
          </a:prstGeom>
        </p:spPr>
      </p:pic>
    </p:spTree>
    <p:extLst>
      <p:ext uri="{BB962C8B-B14F-4D97-AF65-F5344CB8AC3E}">
        <p14:creationId xmlns:p14="http://schemas.microsoft.com/office/powerpoint/2010/main" val="585498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328711" cy="3475813"/>
          </a:xfrm>
        </p:spPr>
        <p:txBody>
          <a:bodyPr/>
          <a:lstStyle/>
          <a:p>
            <a:r>
              <a:rPr lang="en-US" dirty="0"/>
              <a:t>Interactive Complexity</a:t>
            </a:r>
          </a:p>
        </p:txBody>
      </p:sp>
      <p:sp>
        <p:nvSpPr>
          <p:cNvPr id="3" name="Slide Number Placeholder 2"/>
          <p:cNvSpPr>
            <a:spLocks noGrp="1"/>
          </p:cNvSpPr>
          <p:nvPr>
            <p:ph type="sldNum" sz="quarter" idx="12"/>
          </p:nvPr>
        </p:nvSpPr>
        <p:spPr/>
        <p:txBody>
          <a:bodyPr/>
          <a:lstStyle/>
          <a:p>
            <a:fld id="{63DCA5C9-2E11-4C67-86EB-AE1DE127DC64}" type="slidenum">
              <a:rPr lang="en-US" smtClean="0"/>
              <a:pPr/>
              <a:t>15</a:t>
            </a:fld>
            <a:endParaRPr lang="en-US" dirty="0"/>
          </a:p>
        </p:txBody>
      </p:sp>
    </p:spTree>
    <p:extLst>
      <p:ext uri="{BB962C8B-B14F-4D97-AF65-F5344CB8AC3E}">
        <p14:creationId xmlns:p14="http://schemas.microsoft.com/office/powerpoint/2010/main" val="2706626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346075" indent="-346075">
              <a:spcAft>
                <a:spcPts val="0"/>
              </a:spcAft>
              <a:buSzPct val="150000"/>
              <a:defRPr/>
            </a:pPr>
            <a:r>
              <a:rPr lang="en-US" altLang="en-US" sz="2000" b="1" dirty="0">
                <a:solidFill>
                  <a:schemeClr val="accent4">
                    <a:lumMod val="60000"/>
                    <a:lumOff val="40000"/>
                  </a:schemeClr>
                </a:solidFill>
              </a:rPr>
              <a:t>CPT Codes</a:t>
            </a:r>
          </a:p>
          <a:p>
            <a:pPr marL="346075" indent="-346075">
              <a:spcAft>
                <a:spcPts val="0"/>
              </a:spcAft>
              <a:buSzPct val="150000"/>
              <a:defRPr/>
            </a:pPr>
            <a:endParaRPr lang="en-US" altLang="en-US" sz="1700" b="1" dirty="0">
              <a:solidFill>
                <a:schemeClr val="accent4">
                  <a:lumMod val="60000"/>
                  <a:lumOff val="40000"/>
                </a:schemeClr>
              </a:solidFill>
            </a:endParaRPr>
          </a:p>
          <a:p>
            <a:pPr marL="342900" lvl="1" indent="-342900">
              <a:spcAft>
                <a:spcPts val="0"/>
              </a:spcAft>
              <a:buSzPct val="100000"/>
              <a:defRPr/>
            </a:pPr>
            <a:r>
              <a:rPr lang="en-US" altLang="en-US" sz="1700" dirty="0">
                <a:solidFill>
                  <a:schemeClr val="tx2"/>
                </a:solidFill>
              </a:rPr>
              <a:t>90785</a:t>
            </a:r>
            <a:r>
              <a:rPr lang="en-US" altLang="en-US" sz="1700" b="0" dirty="0">
                <a:solidFill>
                  <a:schemeClr val="accent4">
                    <a:lumMod val="75000"/>
                  </a:schemeClr>
                </a:solidFill>
              </a:rPr>
              <a:t> </a:t>
            </a:r>
            <a:r>
              <a:rPr lang="en-US" altLang="en-US" sz="1700" b="0" dirty="0">
                <a:solidFill>
                  <a:schemeClr val="tx2"/>
                </a:solidFill>
              </a:rPr>
              <a:t>– </a:t>
            </a:r>
            <a:r>
              <a:rPr lang="en-US" altLang="en-US" sz="1900" b="0" dirty="0">
                <a:solidFill>
                  <a:schemeClr val="tx2"/>
                </a:solidFill>
              </a:rPr>
              <a:t>Interactive Complexity </a:t>
            </a:r>
          </a:p>
          <a:p>
            <a:pPr>
              <a:spcAft>
                <a:spcPts val="0"/>
              </a:spcAft>
              <a:buSzPct val="75000"/>
              <a:defRPr/>
            </a:pPr>
            <a:endParaRPr lang="en-US" altLang="en-US" sz="2000" b="1" dirty="0">
              <a:solidFill>
                <a:schemeClr val="accent5">
                  <a:lumMod val="75000"/>
                </a:schemeClr>
              </a:solidFill>
            </a:endParaRPr>
          </a:p>
          <a:p>
            <a:pPr>
              <a:spcAft>
                <a:spcPts val="0"/>
              </a:spcAft>
              <a:buSzPct val="75000"/>
              <a:defRPr/>
            </a:pPr>
            <a:r>
              <a:rPr lang="en-US" altLang="en-US" sz="2000" b="1" dirty="0">
                <a:solidFill>
                  <a:schemeClr val="accent5">
                    <a:lumMod val="75000"/>
                  </a:schemeClr>
                </a:solidFill>
              </a:rPr>
              <a:t>Coding Tips</a:t>
            </a:r>
          </a:p>
          <a:p>
            <a:pPr marL="401638" indent="-401638">
              <a:spcAft>
                <a:spcPts val="0"/>
              </a:spcAft>
              <a:buSzPct val="75000"/>
              <a:defRPr/>
            </a:pPr>
            <a:r>
              <a:rPr lang="en-US" altLang="en-US" sz="1700" dirty="0"/>
              <a:t>      </a:t>
            </a:r>
          </a:p>
          <a:p>
            <a:pPr marL="346075" indent="-346075">
              <a:spcAft>
                <a:spcPts val="0"/>
              </a:spcAft>
              <a:buSzPct val="75000"/>
              <a:defRPr/>
            </a:pPr>
            <a:r>
              <a:rPr lang="en-US" sz="1700" dirty="0"/>
              <a:t>        </a:t>
            </a:r>
            <a:r>
              <a:rPr lang="en-US" sz="1900" dirty="0"/>
              <a:t>This is an </a:t>
            </a:r>
            <a:r>
              <a:rPr lang="en-US" altLang="en-US" sz="1900" dirty="0"/>
              <a:t>add on code in conjunction with:</a:t>
            </a:r>
          </a:p>
          <a:p>
            <a:pPr marL="346075" indent="-346075">
              <a:spcAft>
                <a:spcPts val="0"/>
              </a:spcAft>
              <a:buSzPct val="75000"/>
              <a:defRPr/>
            </a:pPr>
            <a:r>
              <a:rPr lang="en-US" altLang="en-US" sz="1900" dirty="0"/>
              <a:t>              diagnostic evaluations (90791, 90792) </a:t>
            </a:r>
          </a:p>
          <a:p>
            <a:pPr marL="346075" indent="111125">
              <a:spcAft>
                <a:spcPts val="0"/>
              </a:spcAft>
              <a:buSzPct val="75000"/>
              <a:defRPr/>
            </a:pPr>
            <a:r>
              <a:rPr lang="en-US" altLang="en-US" sz="1900" dirty="0"/>
              <a:t>       psychotherapy (90832, 90834, 90837) </a:t>
            </a:r>
          </a:p>
          <a:p>
            <a:pPr marL="346075" indent="111125">
              <a:spcAft>
                <a:spcPts val="0"/>
              </a:spcAft>
              <a:buSzPct val="75000"/>
              <a:defRPr/>
            </a:pPr>
            <a:r>
              <a:rPr lang="en-US" altLang="en-US" sz="1900" dirty="0"/>
              <a:t>       group psychotherapy (90853) </a:t>
            </a:r>
          </a:p>
          <a:p>
            <a:pPr>
              <a:spcAft>
                <a:spcPts val="0"/>
              </a:spcAft>
              <a:buSzPct val="75000"/>
              <a:defRPr/>
            </a:pPr>
            <a:endParaRPr lang="en-US" altLang="en-US" sz="1700" dirty="0"/>
          </a:p>
          <a:p>
            <a:pPr marL="457200" indent="-457200">
              <a:spcAft>
                <a:spcPts val="0"/>
              </a:spcAft>
              <a:buSzPct val="75000"/>
              <a:defRPr/>
            </a:pPr>
            <a:r>
              <a:rPr lang="en-US" altLang="en-US" sz="1700" dirty="0"/>
              <a:t>        </a:t>
            </a:r>
            <a:r>
              <a:rPr lang="en-US" altLang="en-US" sz="1900" dirty="0"/>
              <a:t>Time spent must relate to the psychotherapy service only and should be reflected in the primary timed service code for psychotherapy services (90832, 90834, 90837).</a:t>
            </a:r>
          </a:p>
          <a:p>
            <a:pPr>
              <a:spcAft>
                <a:spcPts val="0"/>
              </a:spcAft>
              <a:buSzPct val="75000"/>
              <a:defRPr/>
            </a:pPr>
            <a:endParaRPr lang="en-US" altLang="en-US" dirty="0"/>
          </a:p>
          <a:p>
            <a:pPr>
              <a:spcAft>
                <a:spcPts val="0"/>
              </a:spcAft>
              <a:buSzPct val="75000"/>
              <a:defRPr/>
            </a:pPr>
            <a:endParaRPr lang="en-US" sz="2000" dirty="0"/>
          </a:p>
          <a:p>
            <a:pPr>
              <a:spcAft>
                <a:spcPts val="0"/>
              </a:spcAft>
              <a:buSzPct val="75000"/>
              <a:defRPr/>
            </a:pPr>
            <a:endParaRPr lang="en-US" sz="2000" dirty="0"/>
          </a:p>
          <a:p>
            <a:pPr>
              <a:spcAft>
                <a:spcPts val="0"/>
              </a:spcAft>
              <a:buSzPct val="75000"/>
              <a:defRPr/>
            </a:pPr>
            <a:r>
              <a:rPr lang="en-US" sz="2000" dirty="0"/>
              <a:t>       </a:t>
            </a:r>
            <a:endParaRPr lang="en-US" altLang="en-US" sz="2000" dirty="0"/>
          </a:p>
          <a:p>
            <a:pPr marL="401638" indent="-401638">
              <a:spcAft>
                <a:spcPts val="0"/>
              </a:spcAft>
              <a:buSzPct val="75000"/>
              <a:defRPr/>
            </a:pPr>
            <a:r>
              <a:rPr lang="en-US" altLang="en-US" sz="2000" dirty="0"/>
              <a:t>      </a:t>
            </a:r>
          </a:p>
          <a:p>
            <a:endParaRPr lang="en-US" sz="2000" dirty="0"/>
          </a:p>
          <a:p>
            <a:endParaRPr lang="en-US" dirty="0"/>
          </a:p>
        </p:txBody>
      </p:sp>
      <p:sp>
        <p:nvSpPr>
          <p:cNvPr id="4" name="Content Placeholder 3"/>
          <p:cNvSpPr>
            <a:spLocks noGrp="1"/>
          </p:cNvSpPr>
          <p:nvPr>
            <p:ph sz="quarter" idx="13"/>
          </p:nvPr>
        </p:nvSpPr>
        <p:spPr/>
        <p:txBody>
          <a:bodyPr/>
          <a:lstStyle/>
          <a:p>
            <a:pPr>
              <a:spcAft>
                <a:spcPts val="0"/>
              </a:spcAft>
            </a:pPr>
            <a:r>
              <a:rPr lang="en-US" sz="2000" b="1" dirty="0">
                <a:solidFill>
                  <a:schemeClr val="accent6">
                    <a:lumMod val="75000"/>
                  </a:schemeClr>
                </a:solidFill>
              </a:rPr>
              <a:t>When is Interactive Complexity performed?</a:t>
            </a:r>
          </a:p>
          <a:p>
            <a:pPr lvl="1">
              <a:spcBef>
                <a:spcPts val="600"/>
              </a:spcBef>
              <a:spcAft>
                <a:spcPts val="0"/>
              </a:spcAft>
              <a:buSzPct val="100000"/>
              <a:defRPr/>
            </a:pPr>
            <a:r>
              <a:rPr lang="en-US" altLang="en-US" b="0" dirty="0">
                <a:solidFill>
                  <a:schemeClr val="tx2"/>
                </a:solidFill>
              </a:rPr>
              <a:t>Report additional work due to specific communication factors complicating the delivery of a psychiatric procedure</a:t>
            </a:r>
          </a:p>
          <a:p>
            <a:endParaRPr lang="en-US" dirty="0"/>
          </a:p>
        </p:txBody>
      </p:sp>
      <p:sp>
        <p:nvSpPr>
          <p:cNvPr id="10" name="Title 9"/>
          <p:cNvSpPr>
            <a:spLocks noGrp="1"/>
          </p:cNvSpPr>
          <p:nvPr>
            <p:ph type="title"/>
          </p:nvPr>
        </p:nvSpPr>
        <p:spPr/>
        <p:txBody>
          <a:bodyPr/>
          <a:lstStyle/>
          <a:p>
            <a:r>
              <a:rPr lang="en-US" dirty="0"/>
              <a:t>Interactive Complexity is an add-on code</a:t>
            </a:r>
          </a:p>
        </p:txBody>
      </p:sp>
      <p:sp>
        <p:nvSpPr>
          <p:cNvPr id="5" name="Slide Number Placeholder 4"/>
          <p:cNvSpPr>
            <a:spLocks noGrp="1"/>
          </p:cNvSpPr>
          <p:nvPr>
            <p:ph type="sldNum" sz="quarter" idx="4294967295"/>
          </p:nvPr>
        </p:nvSpPr>
        <p:spPr>
          <a:xfrm>
            <a:off x="356838" y="6400800"/>
            <a:ext cx="423863" cy="209550"/>
          </a:xfrm>
        </p:spPr>
        <p:txBody>
          <a:bodyPr/>
          <a:lstStyle/>
          <a:p>
            <a:fld id="{63DCA5C9-2E11-4C67-86EB-AE1DE127DC64}" type="slidenum">
              <a:rPr lang="en-US" smtClean="0"/>
              <a:pPr/>
              <a:t>16</a:t>
            </a:fld>
            <a:endParaRPr lang="en-US" dirty="0"/>
          </a:p>
        </p:txBody>
      </p:sp>
      <p:pic>
        <p:nvPicPr>
          <p:cNvPr id="11" name="Picture 10" descr="File:Afkrydsningsboks ( check box ) 2.svg - Wikimedia Commons"/>
          <p:cNvPicPr>
            <a:picLocks noChangeAspect="1"/>
          </p:cNvPicPr>
          <p:nvPr/>
        </p:nvPicPr>
        <p:blipFill>
          <a:blip r:embed="rId3"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9496" y="3289604"/>
            <a:ext cx="667216" cy="667216"/>
          </a:xfrm>
          <a:prstGeom prst="rect">
            <a:avLst/>
          </a:prstGeom>
        </p:spPr>
      </p:pic>
      <p:pic>
        <p:nvPicPr>
          <p:cNvPr id="12" name="Picture 11" descr="File:Afkrydsningsboks ( check box ) 2.svg - Wikimedia Commons"/>
          <p:cNvPicPr>
            <a:picLocks noChangeAspect="1"/>
          </p:cNvPicPr>
          <p:nvPr/>
        </p:nvPicPr>
        <p:blipFill>
          <a:blip r:embed="rId3"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5782" y="4746695"/>
            <a:ext cx="667216" cy="667216"/>
          </a:xfrm>
          <a:prstGeom prst="rect">
            <a:avLst/>
          </a:prstGeom>
        </p:spPr>
      </p:pic>
      <p:graphicFrame>
        <p:nvGraphicFramePr>
          <p:cNvPr id="6" name="Diagram 5"/>
          <p:cNvGraphicFramePr/>
          <p:nvPr/>
        </p:nvGraphicFramePr>
        <p:xfrm>
          <a:off x="6060877" y="2988528"/>
          <a:ext cx="5664397" cy="3412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Free photo Check Mark Check Completed To Do Finish Hook Todo - Max Pixel"/>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33351" y="3658586"/>
            <a:ext cx="298234" cy="298234"/>
          </a:xfrm>
          <a:prstGeom prst="rect">
            <a:avLst/>
          </a:prstGeom>
        </p:spPr>
      </p:pic>
      <p:pic>
        <p:nvPicPr>
          <p:cNvPr id="19" name="Picture 18" descr="Free photo Check Mark Check Completed To Do Finish Hook Todo - Max Pixel"/>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33351" y="3991906"/>
            <a:ext cx="298234" cy="298234"/>
          </a:xfrm>
          <a:prstGeom prst="rect">
            <a:avLst/>
          </a:prstGeom>
        </p:spPr>
      </p:pic>
      <p:pic>
        <p:nvPicPr>
          <p:cNvPr id="20" name="Picture 19" descr="Free photo Check Mark Check Completed To Do Finish Hook Todo - Max Pixel"/>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37982" y="4325227"/>
            <a:ext cx="298234" cy="298234"/>
          </a:xfrm>
          <a:prstGeom prst="rect">
            <a:avLst/>
          </a:prstGeom>
        </p:spPr>
      </p:pic>
    </p:spTree>
    <p:extLst>
      <p:ext uri="{BB962C8B-B14F-4D97-AF65-F5344CB8AC3E}">
        <p14:creationId xmlns:p14="http://schemas.microsoft.com/office/powerpoint/2010/main" val="71449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89ECDF9-A74F-E2D2-A9D3-07970B43E95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7" name="think-cell data - do not delete" hidden="1">
                        <a:extLst>
                          <a:ext uri="{FF2B5EF4-FFF2-40B4-BE49-F238E27FC236}">
                            <a16:creationId xmlns:a16="http://schemas.microsoft.com/office/drawing/2014/main" id="{189ECDF9-A74F-E2D2-A9D3-07970B43E95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p:cNvSpPr>
            <a:spLocks noGrp="1"/>
          </p:cNvSpPr>
          <p:nvPr>
            <p:ph type="sldNum" sz="quarter" idx="11"/>
          </p:nvPr>
        </p:nvSpPr>
        <p:spPr/>
        <p:txBody>
          <a:bodyPr/>
          <a:lstStyle/>
          <a:p>
            <a:pPr marL="0" marR="0" lvl="8"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800" b="0" i="0" u="none" strike="noStrike" kern="1200" cap="none" spc="0" normalizeH="0" baseline="0" noProof="0" smtClean="0">
                <a:ln>
                  <a:noFill/>
                </a:ln>
                <a:solidFill>
                  <a:srgbClr val="004163"/>
                </a:solidFill>
                <a:effectLst/>
                <a:uLnTx/>
                <a:uFillTx/>
                <a:latin typeface="Arial" panose="020B0604020202020204"/>
              </a:rPr>
              <a:pPr marL="0" marR="0" lvl="8" indent="0" algn="l"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004163"/>
              </a:solidFill>
              <a:effectLst/>
              <a:uLnTx/>
              <a:uFillTx/>
              <a:latin typeface="Arial" panose="020B0604020202020204"/>
            </a:endParaRPr>
          </a:p>
        </p:txBody>
      </p:sp>
      <p:sp>
        <p:nvSpPr>
          <p:cNvPr id="5" name="Content Placeholder 4">
            <a:extLst>
              <a:ext uri="{FF2B5EF4-FFF2-40B4-BE49-F238E27FC236}">
                <a16:creationId xmlns:a16="http://schemas.microsoft.com/office/drawing/2014/main" id="{AAC5C7C6-CF32-F340-3517-7A29C67D7FD1}"/>
              </a:ext>
            </a:extLst>
          </p:cNvPr>
          <p:cNvSpPr>
            <a:spLocks noGrp="1"/>
          </p:cNvSpPr>
          <p:nvPr>
            <p:ph sz="quarter" idx="12"/>
          </p:nvPr>
        </p:nvSpPr>
        <p:spPr>
          <a:xfrm>
            <a:off x="466724" y="1584324"/>
            <a:ext cx="13329285" cy="4676776"/>
          </a:xfrm>
        </p:spPr>
        <p:txBody>
          <a:bodyPr/>
          <a:lstStyle/>
          <a:p>
            <a:pPr>
              <a:spcAft>
                <a:spcPts val="1200"/>
              </a:spcAft>
            </a:pPr>
            <a:r>
              <a:rPr lang="en-US" dirty="0">
                <a:cs typeface="Arial"/>
              </a:rPr>
              <a:t>To bill Interactive Complexity, the following must medically necessary (performed) and documented:</a:t>
            </a:r>
          </a:p>
          <a:p>
            <a:pPr marL="285750" lvl="1" indent="-285750">
              <a:spcAft>
                <a:spcPts val="600"/>
              </a:spcAft>
              <a:buClr>
                <a:schemeClr val="accent2"/>
              </a:buClr>
              <a:buFont typeface="Arial" panose="020B0604020202020204" pitchFamily="34" charset="0"/>
              <a:buChar char="•"/>
            </a:pPr>
            <a:r>
              <a:rPr lang="en-US" sz="1600" b="0" dirty="0">
                <a:solidFill>
                  <a:schemeClr val="tx2"/>
                </a:solidFill>
                <a:latin typeface="Arial"/>
                <a:cs typeface="Calibri"/>
              </a:rPr>
              <a:t>Need to manage maladaptive communication among participants that complicates delivery of care.</a:t>
            </a:r>
          </a:p>
          <a:p>
            <a:pPr marL="285750" lvl="1" indent="-285750">
              <a:spcAft>
                <a:spcPts val="600"/>
              </a:spcAft>
              <a:buClr>
                <a:schemeClr val="accent2"/>
              </a:buClr>
              <a:buFont typeface="Arial" panose="020B0604020202020204" pitchFamily="34" charset="0"/>
              <a:buChar char="•"/>
            </a:pPr>
            <a:r>
              <a:rPr lang="en-US" sz="1600" b="0" dirty="0">
                <a:solidFill>
                  <a:schemeClr val="tx2"/>
                </a:solidFill>
                <a:latin typeface="Arial"/>
                <a:cs typeface="Calibri"/>
              </a:rPr>
              <a:t>Use of play equipment/other physical devices to communicate and overcome barriers when patient hasn’t developed or has lost expressive language skills or receptive communication skills to understand the provider.</a:t>
            </a:r>
          </a:p>
          <a:p>
            <a:pPr marL="285750" lvl="1" indent="-285750">
              <a:spcAft>
                <a:spcPts val="600"/>
              </a:spcAft>
              <a:buClr>
                <a:schemeClr val="accent2"/>
              </a:buClr>
              <a:buFont typeface="Arial" panose="020B0604020202020204" pitchFamily="34" charset="0"/>
              <a:buChar char="•"/>
            </a:pPr>
            <a:r>
              <a:rPr lang="en-US" sz="1600" b="0" dirty="0">
                <a:solidFill>
                  <a:schemeClr val="tx2"/>
                </a:solidFill>
                <a:latin typeface="Arial"/>
                <a:cs typeface="Calibri"/>
              </a:rPr>
              <a:t>Evidence or disclosure of a sentinel event and mandated report to third party and initiation of event and/or report.</a:t>
            </a:r>
          </a:p>
          <a:p>
            <a:pPr marL="285750" lvl="1" indent="-285750">
              <a:spcAft>
                <a:spcPts val="600"/>
              </a:spcAft>
              <a:buClr>
                <a:schemeClr val="accent2"/>
              </a:buClr>
              <a:buFont typeface="Arial" panose="020B0604020202020204" pitchFamily="34" charset="0"/>
              <a:buChar char="•"/>
            </a:pPr>
            <a:r>
              <a:rPr lang="en-US" sz="1600" b="0" dirty="0">
                <a:solidFill>
                  <a:schemeClr val="tx2"/>
                </a:solidFill>
                <a:latin typeface="Arial"/>
                <a:cs typeface="Calibri"/>
              </a:rPr>
              <a:t>Caregiver emotions or behavior that interfere with caregivers' assistance in implementing the treatment plan.</a:t>
            </a:r>
          </a:p>
          <a:p>
            <a:endParaRPr lang="en-US" dirty="0"/>
          </a:p>
        </p:txBody>
      </p:sp>
      <p:sp>
        <p:nvSpPr>
          <p:cNvPr id="4" name="Title 3"/>
          <p:cNvSpPr>
            <a:spLocks noGrp="1"/>
          </p:cNvSpPr>
          <p:nvPr>
            <p:ph type="title"/>
          </p:nvPr>
        </p:nvSpPr>
        <p:spPr/>
        <p:txBody>
          <a:bodyPr vert="horz" lIns="0" tIns="0" rIns="0" bIns="0" rtlCol="0" anchor="b" anchorCtr="0">
            <a:noAutofit/>
          </a:bodyPr>
          <a:lstStyle/>
          <a:p>
            <a:r>
              <a:rPr lang="en-US" dirty="0">
                <a:cs typeface="Arial"/>
              </a:rPr>
              <a:t>Interactive Complexity Requires several key elements in order to bill</a:t>
            </a:r>
            <a:endParaRPr lang="en-US" dirty="0"/>
          </a:p>
        </p:txBody>
      </p:sp>
      <p:sp>
        <p:nvSpPr>
          <p:cNvPr id="9" name="Freeform 8"/>
          <p:cNvSpPr/>
          <p:nvPr/>
        </p:nvSpPr>
        <p:spPr>
          <a:xfrm>
            <a:off x="3410713" y="1566425"/>
            <a:ext cx="8203355" cy="1251434"/>
          </a:xfrm>
          <a:custGeom>
            <a:avLst/>
            <a:gdLst>
              <a:gd name="connsiteX0" fmla="*/ 0 w 8203355"/>
              <a:gd name="connsiteY0" fmla="*/ 0 h 549697"/>
              <a:gd name="connsiteX1" fmla="*/ 8203355 w 8203355"/>
              <a:gd name="connsiteY1" fmla="*/ 0 h 549697"/>
              <a:gd name="connsiteX2" fmla="*/ 8203355 w 8203355"/>
              <a:gd name="connsiteY2" fmla="*/ 549697 h 549697"/>
              <a:gd name="connsiteX3" fmla="*/ 0 w 8203355"/>
              <a:gd name="connsiteY3" fmla="*/ 549697 h 549697"/>
              <a:gd name="connsiteX4" fmla="*/ 0 w 8203355"/>
              <a:gd name="connsiteY4" fmla="*/ 0 h 54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3355" h="549697">
                <a:moveTo>
                  <a:pt x="0" y="0"/>
                </a:moveTo>
                <a:lnTo>
                  <a:pt x="8203355" y="0"/>
                </a:lnTo>
                <a:lnTo>
                  <a:pt x="8203355" y="549697"/>
                </a:lnTo>
                <a:lnTo>
                  <a:pt x="0" y="5496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8575" tIns="28575" rIns="28575" bIns="28575" numCol="1" spcCol="1270" anchor="b"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 </a:t>
            </a:r>
          </a:p>
        </p:txBody>
      </p:sp>
      <p:pic>
        <p:nvPicPr>
          <p:cNvPr id="20" name="Picture 19" descr="A group of people sitting at a table&#10;&#10;Description automatically generated">
            <a:extLst>
              <a:ext uri="{FF2B5EF4-FFF2-40B4-BE49-F238E27FC236}">
                <a16:creationId xmlns:a16="http://schemas.microsoft.com/office/drawing/2014/main" id="{5FAA06DA-3DBF-8998-B493-65172A984E6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80325" y="4095801"/>
            <a:ext cx="4098078" cy="2305169"/>
          </a:xfrm>
          <a:prstGeom prst="rect">
            <a:avLst/>
          </a:prstGeom>
        </p:spPr>
      </p:pic>
      <mc:AlternateContent xmlns:mc="http://schemas.openxmlformats.org/markup-compatibility/2006">
        <mc:Choice xmlns:am3d="http://schemas.microsoft.com/office/drawing/2017/model3d" Requires="am3d">
          <p:graphicFrame>
            <p:nvGraphicFramePr>
              <p:cNvPr id="6" name="Content Placeholder 6" descr="E">
                <a:extLst>
                  <a:ext uri="{FF2B5EF4-FFF2-40B4-BE49-F238E27FC236}">
                    <a16:creationId xmlns:a16="http://schemas.microsoft.com/office/drawing/2014/main" id="{5F714D9A-A190-8875-EEE6-97569B2A9886}"/>
                  </a:ext>
                </a:extLst>
              </p:cNvPr>
              <p:cNvGraphicFramePr>
                <a:graphicFrameLocks noChangeAspect="1"/>
              </p:cNvGraphicFramePr>
              <p:nvPr>
                <p:extLst>
                  <p:ext uri="{D42A27DB-BD31-4B8C-83A1-F6EECF244321}">
                    <p14:modId xmlns:p14="http://schemas.microsoft.com/office/powerpoint/2010/main" val="3272433124"/>
                  </p:ext>
                </p:extLst>
              </p:nvPr>
            </p:nvGraphicFramePr>
            <p:xfrm>
              <a:off x="5783090" y="5207039"/>
              <a:ext cx="976760" cy="965590"/>
            </p:xfrm>
            <a:graphic>
              <a:graphicData uri="http://schemas.microsoft.com/office/drawing/2017/model3d">
                <am3d:model3d r:embed="rId9">
                  <am3d:spPr>
                    <a:xfrm>
                      <a:off x="0" y="0"/>
                      <a:ext cx="976760" cy="965590"/>
                    </a:xfrm>
                    <a:prstGeom prst="rect">
                      <a:avLst/>
                    </a:prstGeom>
                  </am3d:spPr>
                  <am3d:camera>
                    <am3d:pos x="0" y="0" z="79883025"/>
                    <am3d:up dx="0" dy="36000000" dz="0"/>
                    <am3d:lookAt x="0" y="0" z="0"/>
                    <am3d:perspective fov="2700000"/>
                  </am3d:camera>
                  <am3d:trans>
                    <am3d:meterPerModelUnit n="6915056" d="1000000"/>
                    <am3d:preTrans dx="-44142" dy="-17460008" dz="-31992"/>
                    <am3d:scale>
                      <am3d:sx n="1000000" d="1000000"/>
                      <am3d:sy n="1000000" d="1000000"/>
                      <am3d:sz n="1000000" d="1000000"/>
                    </am3d:scale>
                    <am3d:rot ax="-5729722" ay="-1542492" az="6150311"/>
                    <am3d:postTrans dx="0" dy="0" dz="0"/>
                  </am3d:trans>
                  <am3d:raster rName="Office3DRenderer" rVer="16.0.8326">
                    <am3d:blip r:embed="rId10"/>
                  </am3d:raster>
                  <am3d:objViewport viewportSz="11177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6" descr="E">
                <a:extLst>
                  <a:ext uri="{FF2B5EF4-FFF2-40B4-BE49-F238E27FC236}">
                    <a16:creationId xmlns:a16="http://schemas.microsoft.com/office/drawing/2014/main" id="{5F714D9A-A190-8875-EEE6-97569B2A9886}"/>
                  </a:ext>
                </a:extLst>
              </p:cNvPr>
              <p:cNvPicPr>
                <a:picLocks noGrp="1" noRot="1" noChangeAspect="1" noMove="1" noResize="1" noEditPoints="1" noAdjustHandles="1" noChangeArrowheads="1" noChangeShapeType="1" noCrop="1"/>
              </p:cNvPicPr>
              <p:nvPr/>
            </p:nvPicPr>
            <p:blipFill>
              <a:blip r:embed="rId10"/>
              <a:stretch>
                <a:fillRect/>
              </a:stretch>
            </p:blipFill>
            <p:spPr>
              <a:xfrm>
                <a:off x="5783090" y="5207039"/>
                <a:ext cx="976760" cy="9655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H">
                <a:extLst>
                  <a:ext uri="{FF2B5EF4-FFF2-40B4-BE49-F238E27FC236}">
                    <a16:creationId xmlns:a16="http://schemas.microsoft.com/office/drawing/2014/main" id="{F9B07DB1-7F4F-FDA2-437D-3507535EA51C}"/>
                  </a:ext>
                </a:extLst>
              </p:cNvPr>
              <p:cNvGraphicFramePr>
                <a:graphicFrameLocks noChangeAspect="1"/>
              </p:cNvGraphicFramePr>
              <p:nvPr>
                <p:extLst>
                  <p:ext uri="{D42A27DB-BD31-4B8C-83A1-F6EECF244321}">
                    <p14:modId xmlns:p14="http://schemas.microsoft.com/office/powerpoint/2010/main" val="4109521676"/>
                  </p:ext>
                </p:extLst>
              </p:nvPr>
            </p:nvGraphicFramePr>
            <p:xfrm rot="744259">
              <a:off x="6557698" y="5353426"/>
              <a:ext cx="889175" cy="904422"/>
            </p:xfrm>
            <a:graphic>
              <a:graphicData uri="http://schemas.microsoft.com/office/drawing/2017/model3d">
                <am3d:model3d r:embed="rId11">
                  <am3d:spPr>
                    <a:xfrm rot="744259">
                      <a:off x="0" y="0"/>
                      <a:ext cx="889175" cy="904422"/>
                    </a:xfrm>
                    <a:prstGeom prst="rect">
                      <a:avLst/>
                    </a:prstGeom>
                  </am3d:spPr>
                  <am3d:camera>
                    <am3d:pos x="0" y="0" z="79883025"/>
                    <am3d:up dx="0" dy="36000000" dz="0"/>
                    <am3d:lookAt x="0" y="0" z="0"/>
                    <am3d:perspective fov="2700000"/>
                  </am3d:camera>
                  <am3d:trans>
                    <am3d:meterPerModelUnit n="6915056" d="1000000"/>
                    <am3d:preTrans dx="3623" dy="-17468291" dz="-179"/>
                    <am3d:scale>
                      <am3d:sx n="1000000" d="1000000"/>
                      <am3d:sy n="1000000" d="1000000"/>
                      <am3d:sz n="1000000" d="1000000"/>
                    </am3d:scale>
                    <am3d:rot ax="2266267" ay="121232" az="93901"/>
                    <am3d:postTrans dx="0" dy="0" dz="0"/>
                  </am3d:trans>
                  <am3d:raster rName="Office3DRenderer" rVer="16.0.8326">
                    <am3d:blip r:embed="rId12"/>
                  </am3d:raster>
                  <am3d:objViewport viewportSz="11214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H">
                <a:extLst>
                  <a:ext uri="{FF2B5EF4-FFF2-40B4-BE49-F238E27FC236}">
                    <a16:creationId xmlns:a16="http://schemas.microsoft.com/office/drawing/2014/main" id="{F9B07DB1-7F4F-FDA2-437D-3507535EA51C}"/>
                  </a:ext>
                </a:extLst>
              </p:cNvPr>
              <p:cNvPicPr>
                <a:picLocks noGrp="1" noRot="1" noChangeAspect="1" noMove="1" noResize="1" noEditPoints="1" noAdjustHandles="1" noChangeArrowheads="1" noChangeShapeType="1" noCrop="1"/>
              </p:cNvPicPr>
              <p:nvPr/>
            </p:nvPicPr>
            <p:blipFill>
              <a:blip r:embed="rId12"/>
              <a:stretch>
                <a:fillRect/>
              </a:stretch>
            </p:blipFill>
            <p:spPr>
              <a:xfrm rot="744259">
                <a:off x="6557698" y="5353426"/>
                <a:ext cx="889175" cy="90442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Male icon">
                <a:extLst>
                  <a:ext uri="{FF2B5EF4-FFF2-40B4-BE49-F238E27FC236}">
                    <a16:creationId xmlns:a16="http://schemas.microsoft.com/office/drawing/2014/main" id="{272505AC-B419-22D8-70AE-8407C6A0EBC6}"/>
                  </a:ext>
                </a:extLst>
              </p:cNvPr>
              <p:cNvGraphicFramePr>
                <a:graphicFrameLocks noChangeAspect="1"/>
              </p:cNvGraphicFramePr>
              <p:nvPr/>
            </p:nvGraphicFramePr>
            <p:xfrm>
              <a:off x="9697809" y="4197225"/>
              <a:ext cx="670457" cy="2064696"/>
            </p:xfrm>
            <a:graphic>
              <a:graphicData uri="http://schemas.microsoft.com/office/drawing/2017/model3d">
                <am3d:model3d r:embed="rId13">
                  <am3d:spPr>
                    <a:xfrm>
                      <a:off x="0" y="0"/>
                      <a:ext cx="670457" cy="2064696"/>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32014" ay="-2416036" az="85353"/>
                    <am3d:postTrans dx="0" dy="0" dz="0"/>
                  </am3d:trans>
                  <am3d:raster rName="Office3DRenderer" rVer="16.0.8326">
                    <am3d:blip r:embed="rId14"/>
                  </am3d:raster>
                  <am3d:objViewport viewportSz="21788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Male icon">
                <a:extLst>
                  <a:ext uri="{FF2B5EF4-FFF2-40B4-BE49-F238E27FC236}">
                    <a16:creationId xmlns:a16="http://schemas.microsoft.com/office/drawing/2014/main" id="{272505AC-B419-22D8-70AE-8407C6A0EBC6}"/>
                  </a:ext>
                </a:extLst>
              </p:cNvPr>
              <p:cNvPicPr>
                <a:picLocks noGrp="1" noRot="1" noChangeAspect="1" noMove="1" noResize="1" noEditPoints="1" noAdjustHandles="1" noChangeArrowheads="1" noChangeShapeType="1" noCrop="1"/>
              </p:cNvPicPr>
              <p:nvPr/>
            </p:nvPicPr>
            <p:blipFill>
              <a:blip r:embed="rId14"/>
              <a:stretch>
                <a:fillRect/>
              </a:stretch>
            </p:blipFill>
            <p:spPr>
              <a:xfrm>
                <a:off x="9697809" y="4197225"/>
                <a:ext cx="670457" cy="206469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Female icon">
                <a:extLst>
                  <a:ext uri="{FF2B5EF4-FFF2-40B4-BE49-F238E27FC236}">
                    <a16:creationId xmlns:a16="http://schemas.microsoft.com/office/drawing/2014/main" id="{55CE1F4E-1DCB-99F9-27A1-8F58024D401A}"/>
                  </a:ext>
                </a:extLst>
              </p:cNvPr>
              <p:cNvGraphicFramePr>
                <a:graphicFrameLocks noChangeAspect="1"/>
              </p:cNvGraphicFramePr>
              <p:nvPr/>
            </p:nvGraphicFramePr>
            <p:xfrm>
              <a:off x="8785935" y="4308085"/>
              <a:ext cx="873318" cy="1931181"/>
            </p:xfrm>
            <a:graphic>
              <a:graphicData uri="http://schemas.microsoft.com/office/drawing/2017/model3d">
                <am3d:model3d r:embed="rId15">
                  <am3d:spPr>
                    <a:xfrm>
                      <a:off x="0" y="0"/>
                      <a:ext cx="873318" cy="1931181"/>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268028" ay="1518681" az="114781"/>
                    <am3d:postTrans dx="0" dy="0" dz="0"/>
                  </am3d:trans>
                  <am3d:raster rName="Office3DRenderer" rVer="16.0.8326">
                    <am3d:blip r:embed="rId16"/>
                  </am3d:raster>
                  <am3d:objViewport viewportSz="21652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Female icon">
                <a:extLst>
                  <a:ext uri="{FF2B5EF4-FFF2-40B4-BE49-F238E27FC236}">
                    <a16:creationId xmlns:a16="http://schemas.microsoft.com/office/drawing/2014/main" id="{55CE1F4E-1DCB-99F9-27A1-8F58024D401A}"/>
                  </a:ext>
                </a:extLst>
              </p:cNvPr>
              <p:cNvPicPr>
                <a:picLocks noGrp="1" noRot="1" noChangeAspect="1" noMove="1" noResize="1" noEditPoints="1" noAdjustHandles="1" noChangeArrowheads="1" noChangeShapeType="1" noCrop="1"/>
              </p:cNvPicPr>
              <p:nvPr/>
            </p:nvPicPr>
            <p:blipFill>
              <a:blip r:embed="rId16"/>
              <a:stretch>
                <a:fillRect/>
              </a:stretch>
            </p:blipFill>
            <p:spPr>
              <a:xfrm>
                <a:off x="8785935" y="4308085"/>
                <a:ext cx="873318" cy="19311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 name="3D Model 1" descr="2">
                <a:extLst>
                  <a:ext uri="{FF2B5EF4-FFF2-40B4-BE49-F238E27FC236}">
                    <a16:creationId xmlns:a16="http://schemas.microsoft.com/office/drawing/2014/main" id="{AE79C8DF-5D6A-C04A-CA59-81EA631C4ACB}"/>
                  </a:ext>
                </a:extLst>
              </p:cNvPr>
              <p:cNvGraphicFramePr>
                <a:graphicFrameLocks noChangeAspect="1"/>
              </p:cNvGraphicFramePr>
              <p:nvPr>
                <p:extLst>
                  <p:ext uri="{D42A27DB-BD31-4B8C-83A1-F6EECF244321}">
                    <p14:modId xmlns:p14="http://schemas.microsoft.com/office/powerpoint/2010/main" val="4159305609"/>
                  </p:ext>
                </p:extLst>
              </p:nvPr>
            </p:nvGraphicFramePr>
            <p:xfrm>
              <a:off x="6260107" y="4669883"/>
              <a:ext cx="968845" cy="1074312"/>
            </p:xfrm>
            <a:graphic>
              <a:graphicData uri="http://schemas.microsoft.com/office/drawing/2017/model3d">
                <am3d:model3d r:embed="rId17">
                  <am3d:spPr>
                    <a:xfrm>
                      <a:off x="0" y="0"/>
                      <a:ext cx="968845" cy="1074312"/>
                    </a:xfrm>
                    <a:prstGeom prst="rect">
                      <a:avLst/>
                    </a:prstGeom>
                  </am3d:spPr>
                  <am3d:camera>
                    <am3d:pos x="0" y="0" z="79883025"/>
                    <am3d:up dx="0" dy="36000000" dz="0"/>
                    <am3d:lookAt x="0" y="0" z="0"/>
                    <am3d:perspective fov="2700000"/>
                  </am3d:camera>
                  <am3d:trans>
                    <am3d:meterPerModelUnit n="6915056" d="1000000"/>
                    <am3d:preTrans dx="0" dy="-17468291" dz="0"/>
                    <am3d:scale>
                      <am3d:sx n="1000000" d="1000000"/>
                      <am3d:sy n="1000000" d="1000000"/>
                      <am3d:sz n="1000000" d="1000000"/>
                    </am3d:scale>
                    <am3d:rot ax="1684935" ay="-1725055" az="-863626"/>
                    <am3d:postTrans dx="0" dy="0" dz="0"/>
                  </am3d:trans>
                  <am3d:raster rName="Office3DRenderer" rVer="16.0.8326">
                    <am3d:blip r:embed="rId18"/>
                  </am3d:raster>
                  <am3d:objViewport viewportSz="11071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2">
                <a:extLst>
                  <a:ext uri="{FF2B5EF4-FFF2-40B4-BE49-F238E27FC236}">
                    <a16:creationId xmlns:a16="http://schemas.microsoft.com/office/drawing/2014/main" id="{AE79C8DF-5D6A-C04A-CA59-81EA631C4ACB}"/>
                  </a:ext>
                </a:extLst>
              </p:cNvPr>
              <p:cNvPicPr>
                <a:picLocks noGrp="1" noRot="1" noChangeAspect="1" noMove="1" noResize="1" noEditPoints="1" noAdjustHandles="1" noChangeArrowheads="1" noChangeShapeType="1" noCrop="1"/>
              </p:cNvPicPr>
              <p:nvPr/>
            </p:nvPicPr>
            <p:blipFill>
              <a:blip r:embed="rId18"/>
              <a:stretch>
                <a:fillRect/>
              </a:stretch>
            </p:blipFill>
            <p:spPr>
              <a:xfrm>
                <a:off x="6260107" y="4669883"/>
                <a:ext cx="968845" cy="1074312"/>
              </a:xfrm>
              <a:prstGeom prst="rect">
                <a:avLst/>
              </a:prstGeom>
            </p:spPr>
          </p:pic>
        </mc:Fallback>
      </mc:AlternateContent>
    </p:spTree>
    <p:custDataLst>
      <p:tags r:id="rId1"/>
    </p:custDataLst>
    <p:extLst>
      <p:ext uri="{BB962C8B-B14F-4D97-AF65-F5344CB8AC3E}">
        <p14:creationId xmlns:p14="http://schemas.microsoft.com/office/powerpoint/2010/main" val="156169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741795" cy="3475813"/>
          </a:xfrm>
        </p:spPr>
        <p:txBody>
          <a:bodyPr/>
          <a:lstStyle/>
          <a:p>
            <a:r>
              <a:rPr lang="en-US" dirty="0"/>
              <a:t>Neuropsychological and Central Nervous System Testing</a:t>
            </a:r>
          </a:p>
        </p:txBody>
      </p:sp>
      <p:sp>
        <p:nvSpPr>
          <p:cNvPr id="3" name="Slide Number Placeholder 2"/>
          <p:cNvSpPr>
            <a:spLocks noGrp="1"/>
          </p:cNvSpPr>
          <p:nvPr>
            <p:ph type="sldNum" sz="quarter" idx="12"/>
          </p:nvPr>
        </p:nvSpPr>
        <p:spPr/>
        <p:txBody>
          <a:bodyPr/>
          <a:lstStyle/>
          <a:p>
            <a:fld id="{63DCA5C9-2E11-4C67-86EB-AE1DE127DC64}" type="slidenum">
              <a:rPr lang="en-US" smtClean="0"/>
              <a:pPr/>
              <a:t>18</a:t>
            </a:fld>
            <a:endParaRPr lang="en-US" dirty="0"/>
          </a:p>
        </p:txBody>
      </p:sp>
    </p:spTree>
    <p:extLst>
      <p:ext uri="{BB962C8B-B14F-4D97-AF65-F5344CB8AC3E}">
        <p14:creationId xmlns:p14="http://schemas.microsoft.com/office/powerpoint/2010/main" val="349037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2EEB113-2A4F-970E-7D9E-14457BD54BBD}"/>
              </a:ext>
            </a:extLst>
          </p:cNvPr>
          <p:cNvGraphicFramePr>
            <a:graphicFrameLocks noChangeAspect="1"/>
          </p:cNvGraphicFramePr>
          <p:nvPr>
            <p:custDataLst>
              <p:tags r:id="rId1"/>
            </p:custDataLst>
            <p:extLst>
              <p:ext uri="{D42A27DB-BD31-4B8C-83A1-F6EECF244321}">
                <p14:modId xmlns:p14="http://schemas.microsoft.com/office/powerpoint/2010/main" val="1642714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EAA6D2D-1CCB-E58C-FE11-F39C0C864FEA}"/>
              </a:ext>
            </a:extLst>
          </p:cNvPr>
          <p:cNvSpPr>
            <a:spLocks noGrp="1"/>
          </p:cNvSpPr>
          <p:nvPr>
            <p:ph sz="quarter" idx="12"/>
          </p:nvPr>
        </p:nvSpPr>
        <p:spPr>
          <a:xfrm>
            <a:off x="466725" y="1584324"/>
            <a:ext cx="6897636" cy="4676776"/>
          </a:xfrm>
        </p:spPr>
        <p:txBody>
          <a:bodyPr/>
          <a:lstStyle/>
          <a:p>
            <a:pPr marL="344488" indent="-227013">
              <a:spcAft>
                <a:spcPts val="0"/>
              </a:spcAft>
              <a:buClr>
                <a:schemeClr val="accent2"/>
              </a:buClr>
              <a:buSzPct val="100000"/>
              <a:buFont typeface="Arial" panose="020B0604020202020204" pitchFamily="34" charset="0"/>
              <a:buChar char="•"/>
              <a:defRPr/>
            </a:pPr>
            <a:r>
              <a:rPr lang="en-US" altLang="en-US" sz="1600" dirty="0"/>
              <a:t>A minimum of </a:t>
            </a:r>
            <a:r>
              <a:rPr lang="en-US" altLang="en-US" sz="1600" b="1" u="sng" dirty="0">
                <a:solidFill>
                  <a:schemeClr val="accent4"/>
                </a:solidFill>
              </a:rPr>
              <a:t>31</a:t>
            </a:r>
            <a:r>
              <a:rPr lang="en-US" altLang="en-US" sz="1600" dirty="0"/>
              <a:t> </a:t>
            </a:r>
            <a:r>
              <a:rPr lang="en-US" altLang="en-US" sz="1600" b="1" dirty="0">
                <a:solidFill>
                  <a:schemeClr val="accent4"/>
                </a:solidFill>
              </a:rPr>
              <a:t>minutes</a:t>
            </a:r>
            <a:r>
              <a:rPr lang="en-US" altLang="en-US" sz="1600" dirty="0"/>
              <a:t> must be provided to report any per hour code (psychologist’s or physician’s time). </a:t>
            </a:r>
          </a:p>
          <a:p>
            <a:pPr marL="344488" indent="-227013">
              <a:spcAft>
                <a:spcPts val="0"/>
              </a:spcAft>
              <a:buClr>
                <a:schemeClr val="accent2"/>
              </a:buClr>
              <a:buSzPct val="100000"/>
              <a:buFont typeface="Arial" panose="020B0604020202020204" pitchFamily="34" charset="0"/>
              <a:buChar char="•"/>
              <a:defRPr/>
            </a:pPr>
            <a:r>
              <a:rPr lang="en-US" altLang="en-US" sz="1600" dirty="0"/>
              <a:t>It is expected that the administration of these tests will generate material that will be formulated into a report.</a:t>
            </a:r>
          </a:p>
          <a:p>
            <a:pPr marL="631825" indent="-285750">
              <a:spcAft>
                <a:spcPts val="0"/>
              </a:spcAft>
              <a:buSzPct val="75000"/>
              <a:buFont typeface="Arial" panose="020B0604020202020204" pitchFamily="34" charset="0"/>
              <a:buChar char="•"/>
              <a:defRPr/>
            </a:pPr>
            <a:endParaRPr lang="en-US" altLang="en-US" sz="1600" dirty="0">
              <a:solidFill>
                <a:schemeClr val="accent2"/>
              </a:solidFill>
            </a:endParaRPr>
          </a:p>
          <a:p>
            <a:r>
              <a:rPr lang="en-US" b="1" dirty="0">
                <a:solidFill>
                  <a:schemeClr val="accent2"/>
                </a:solidFill>
              </a:rPr>
              <a:t>Discussion Point </a:t>
            </a:r>
          </a:p>
          <a:p>
            <a:pPr marL="344488" indent="-227013">
              <a:spcAft>
                <a:spcPts val="0"/>
              </a:spcAft>
              <a:buClr>
                <a:schemeClr val="accent4"/>
              </a:buClr>
              <a:buSzPct val="100000"/>
              <a:buFont typeface="Wingdings" panose="05000000000000000000" pitchFamily="2" charset="2"/>
              <a:buChar char="ü"/>
              <a:defRPr/>
            </a:pPr>
            <a:r>
              <a:rPr lang="en-US" altLang="en-US" sz="1600" dirty="0"/>
              <a:t>Psychological testing (includes psychodiagnostics assessment of emotionality, intellectual abilities, personality and psychopathology, per hour of the psychologist's or physician's time, both </a:t>
            </a:r>
            <a:r>
              <a:rPr lang="en-US" altLang="en-US" sz="1600" b="1" dirty="0">
                <a:solidFill>
                  <a:schemeClr val="accent2"/>
                </a:solidFill>
              </a:rPr>
              <a:t>face-to-face time </a:t>
            </a:r>
            <a:r>
              <a:rPr lang="en-US" altLang="en-US" sz="1600" dirty="0"/>
              <a:t>administering tests to the patient and </a:t>
            </a:r>
            <a:r>
              <a:rPr lang="en-US" altLang="en-US" sz="1600" b="1" dirty="0">
                <a:solidFill>
                  <a:schemeClr val="accent2"/>
                </a:solidFill>
              </a:rPr>
              <a:t>time interpreting test results </a:t>
            </a:r>
            <a:r>
              <a:rPr lang="en-US" altLang="en-US" sz="1600" dirty="0"/>
              <a:t>and </a:t>
            </a:r>
            <a:r>
              <a:rPr lang="en-US" altLang="en-US" sz="1600" b="1" dirty="0">
                <a:solidFill>
                  <a:schemeClr val="accent2"/>
                </a:solidFill>
              </a:rPr>
              <a:t>preparing the report</a:t>
            </a:r>
            <a:r>
              <a:rPr lang="en-US" altLang="en-US" sz="1600" dirty="0"/>
              <a:t>. </a:t>
            </a:r>
          </a:p>
          <a:p>
            <a:pPr marL="344488" indent="-227013">
              <a:spcAft>
                <a:spcPts val="0"/>
              </a:spcAft>
              <a:buClr>
                <a:schemeClr val="accent4"/>
              </a:buClr>
              <a:buSzPct val="100000"/>
              <a:buFont typeface="Wingdings" panose="05000000000000000000" pitchFamily="2" charset="2"/>
              <a:buChar char="ü"/>
              <a:defRPr/>
            </a:pPr>
            <a:r>
              <a:rPr lang="en-US" altLang="en-US" sz="1600" dirty="0"/>
              <a:t>The Central Nervous System (CNS) assessment codes are used to report services provided during testing of the cognitive function of the CNS. </a:t>
            </a:r>
          </a:p>
          <a:p>
            <a:pPr marL="344488" indent="-227013">
              <a:spcAft>
                <a:spcPts val="0"/>
              </a:spcAft>
              <a:buClr>
                <a:schemeClr val="accent4"/>
              </a:buClr>
              <a:buSzPct val="100000"/>
              <a:buFont typeface="Wingdings" panose="05000000000000000000" pitchFamily="2" charset="2"/>
              <a:buChar char="ü"/>
              <a:defRPr/>
            </a:pPr>
            <a:r>
              <a:rPr lang="en-US" altLang="en-US" sz="1600" dirty="0"/>
              <a:t>The testing of cognitive processes, visual motor responses, and abstractive abilities is accomplished by the combination of several types of testing procedures. </a:t>
            </a:r>
          </a:p>
          <a:p>
            <a:pPr marL="344488" indent="-227013">
              <a:spcAft>
                <a:spcPts val="0"/>
              </a:spcAft>
              <a:buClr>
                <a:schemeClr val="accent4"/>
              </a:buClr>
              <a:buSzPct val="100000"/>
              <a:buFont typeface="Wingdings" panose="05000000000000000000" pitchFamily="2" charset="2"/>
              <a:buChar char="ü"/>
              <a:defRPr/>
            </a:pPr>
            <a:r>
              <a:rPr lang="en-US" altLang="en-US" sz="1600" dirty="0"/>
              <a:t>Administration of these tests will generate material to be formulated into a report. </a:t>
            </a:r>
          </a:p>
          <a:p>
            <a:pPr marL="347472">
              <a:spcAft>
                <a:spcPts val="0"/>
              </a:spcAft>
              <a:buSzPct val="75000"/>
              <a:defRPr/>
            </a:pPr>
            <a:endParaRPr lang="en-US" altLang="en-US" sz="1600" dirty="0"/>
          </a:p>
          <a:p>
            <a:endParaRPr lang="en-US" dirty="0"/>
          </a:p>
        </p:txBody>
      </p:sp>
      <p:pic>
        <p:nvPicPr>
          <p:cNvPr id="11" name="Content Placeholder 10" descr="A computer with a brain on it&#10;&#10;Description automatically generated">
            <a:extLst>
              <a:ext uri="{FF2B5EF4-FFF2-40B4-BE49-F238E27FC236}">
                <a16:creationId xmlns:a16="http://schemas.microsoft.com/office/drawing/2014/main" id="{2004578E-3850-EB78-BED9-C1AFF5039B48}"/>
              </a:ext>
            </a:extLst>
          </p:cNvPr>
          <p:cNvPicPr>
            <a:picLocks noGrp="1" noChangeAspect="1"/>
          </p:cNvPicPr>
          <p:nvPr>
            <p:ph sz="quarter" idx="13"/>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049427" y="2689013"/>
            <a:ext cx="3499757" cy="2256614"/>
          </a:xfrm>
        </p:spPr>
      </p:pic>
      <p:sp>
        <p:nvSpPr>
          <p:cNvPr id="5" name="Slide Number Placeholder 4">
            <a:extLst>
              <a:ext uri="{FF2B5EF4-FFF2-40B4-BE49-F238E27FC236}">
                <a16:creationId xmlns:a16="http://schemas.microsoft.com/office/drawing/2014/main" id="{C4B17AB4-5175-5699-2719-B08F67D01DAA}"/>
              </a:ext>
            </a:extLst>
          </p:cNvPr>
          <p:cNvSpPr>
            <a:spLocks noGrp="1"/>
          </p:cNvSpPr>
          <p:nvPr>
            <p:ph type="sldNum" sz="quarter" idx="16"/>
          </p:nvPr>
        </p:nvSpPr>
        <p:spPr/>
        <p:txBody>
          <a:bodyPr/>
          <a:lstStyle/>
          <a:p>
            <a:fld id="{63DCA5C9-2E11-4C67-86EB-AE1DE127DC64}" type="slidenum">
              <a:rPr lang="en-US" smtClean="0"/>
              <a:pPr/>
              <a:t>19</a:t>
            </a:fld>
            <a:endParaRPr lang="en-US" dirty="0"/>
          </a:p>
        </p:txBody>
      </p:sp>
      <p:sp>
        <p:nvSpPr>
          <p:cNvPr id="6" name="Title 5">
            <a:extLst>
              <a:ext uri="{FF2B5EF4-FFF2-40B4-BE49-F238E27FC236}">
                <a16:creationId xmlns:a16="http://schemas.microsoft.com/office/drawing/2014/main" id="{43F7C303-BD35-005E-84CB-AA494D92D7A4}"/>
              </a:ext>
            </a:extLst>
          </p:cNvPr>
          <p:cNvSpPr>
            <a:spLocks noGrp="1"/>
          </p:cNvSpPr>
          <p:nvPr>
            <p:ph type="title"/>
          </p:nvPr>
        </p:nvSpPr>
        <p:spPr/>
        <p:txBody>
          <a:bodyPr vert="horz"/>
          <a:lstStyle/>
          <a:p>
            <a:r>
              <a:rPr lang="en-US" dirty="0"/>
              <a:t>Neuropsychological and Central Nervous System Testing require at least 31 minutes and report must be documented</a:t>
            </a:r>
          </a:p>
        </p:txBody>
      </p:sp>
    </p:spTree>
    <p:extLst>
      <p:ext uri="{BB962C8B-B14F-4D97-AF65-F5344CB8AC3E}">
        <p14:creationId xmlns:p14="http://schemas.microsoft.com/office/powerpoint/2010/main" val="326678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466724" y="1584325"/>
            <a:ext cx="12901405" cy="2530476"/>
          </a:xfrm>
        </p:spPr>
        <p:txBody>
          <a:bodyPr/>
          <a:lstStyle/>
          <a:p>
            <a:pPr lvl="2">
              <a:spcAft>
                <a:spcPts val="1800"/>
              </a:spcAft>
            </a:pPr>
            <a:r>
              <a:rPr lang="en-US" sz="1800" dirty="0"/>
              <a:t>Review basic principles of coding and documentation of psychotherapy and psychological testing services</a:t>
            </a:r>
          </a:p>
          <a:p>
            <a:pPr lvl="2">
              <a:spcAft>
                <a:spcPts val="1800"/>
              </a:spcAft>
            </a:pPr>
            <a:r>
              <a:rPr lang="en-US" sz="1800" dirty="0"/>
              <a:t>Assure knowledge of appropriate psychotherapy documentation and billing</a:t>
            </a:r>
          </a:p>
        </p:txBody>
      </p:sp>
      <p:sp>
        <p:nvSpPr>
          <p:cNvPr id="6" name="Title 5"/>
          <p:cNvSpPr>
            <a:spLocks noGrp="1"/>
          </p:cNvSpPr>
          <p:nvPr>
            <p:ph type="title"/>
          </p:nvPr>
        </p:nvSpPr>
        <p:spPr>
          <a:xfrm>
            <a:off x="466725" y="342900"/>
            <a:ext cx="11913118" cy="723900"/>
          </a:xfrm>
        </p:spPr>
        <p:txBody>
          <a:bodyPr/>
          <a:lstStyle/>
          <a:p>
            <a:r>
              <a:rPr lang="en-US" dirty="0"/>
              <a:t>Course Objectives</a:t>
            </a:r>
          </a:p>
        </p:txBody>
      </p:sp>
      <p:sp>
        <p:nvSpPr>
          <p:cNvPr id="2" name="Slide Number Placeholder 1"/>
          <p:cNvSpPr>
            <a:spLocks noGrp="1"/>
          </p:cNvSpPr>
          <p:nvPr>
            <p:ph type="sldNum" sz="quarter" idx="11"/>
          </p:nvPr>
        </p:nvSpPr>
        <p:spPr/>
        <p:txBody>
          <a:bodyPr/>
          <a:lstStyle/>
          <a:p>
            <a:pPr lvl="8"/>
            <a:fld id="{63DCA5C9-2E11-4C67-86EB-AE1DE127DC64}" type="slidenum">
              <a:rPr lang="en-US" smtClean="0"/>
              <a:pPr lvl="8"/>
              <a:t>2</a:t>
            </a:fld>
            <a:endParaRPr lang="en-US" dirty="0"/>
          </a:p>
        </p:txBody>
      </p:sp>
    </p:spTree>
    <p:extLst>
      <p:ext uri="{BB962C8B-B14F-4D97-AF65-F5344CB8AC3E}">
        <p14:creationId xmlns:p14="http://schemas.microsoft.com/office/powerpoint/2010/main" val="210468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277B313-68B9-1492-8316-7D8C5E723EE3}"/>
              </a:ext>
            </a:extLst>
          </p:cNvPr>
          <p:cNvGraphicFramePr>
            <a:graphicFrameLocks noChangeAspect="1"/>
          </p:cNvGraphicFramePr>
          <p:nvPr>
            <p:custDataLst>
              <p:tags r:id="rId1"/>
            </p:custDataLst>
            <p:extLst>
              <p:ext uri="{D42A27DB-BD31-4B8C-83A1-F6EECF244321}">
                <p14:modId xmlns:p14="http://schemas.microsoft.com/office/powerpoint/2010/main" val="3725661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23A7C7EF-B522-94CE-CE70-0B270963716E}"/>
              </a:ext>
            </a:extLst>
          </p:cNvPr>
          <p:cNvSpPr>
            <a:spLocks noGrp="1"/>
          </p:cNvSpPr>
          <p:nvPr>
            <p:ph type="title"/>
          </p:nvPr>
        </p:nvSpPr>
        <p:spPr/>
        <p:txBody>
          <a:bodyPr vert="horz"/>
          <a:lstStyle/>
          <a:p>
            <a:r>
              <a:rPr lang="en-US" dirty="0"/>
              <a:t>Thank you!</a:t>
            </a:r>
          </a:p>
        </p:txBody>
      </p:sp>
      <p:sp>
        <p:nvSpPr>
          <p:cNvPr id="6" name="Slide Number Placeholder 5">
            <a:extLst>
              <a:ext uri="{FF2B5EF4-FFF2-40B4-BE49-F238E27FC236}">
                <a16:creationId xmlns:a16="http://schemas.microsoft.com/office/drawing/2014/main" id="{20AE9E7F-BEFC-3C1B-B1D1-0CABA83BBD9D}"/>
              </a:ext>
            </a:extLst>
          </p:cNvPr>
          <p:cNvSpPr>
            <a:spLocks noGrp="1"/>
          </p:cNvSpPr>
          <p:nvPr>
            <p:ph type="sldNum" sz="quarter" idx="4294967295"/>
          </p:nvPr>
        </p:nvSpPr>
        <p:spPr>
          <a:xfrm>
            <a:off x="0" y="6400800"/>
            <a:ext cx="423863" cy="209550"/>
          </a:xfrm>
        </p:spPr>
        <p:txBody>
          <a:bodyPr/>
          <a:lstStyle/>
          <a:p>
            <a:fld id="{63DCA5C9-2E11-4C67-86EB-AE1DE127DC64}" type="slidenum">
              <a:rPr lang="en-US" smtClean="0"/>
              <a:pPr/>
              <a:t>20</a:t>
            </a:fld>
            <a:endParaRPr lang="en-US" dirty="0"/>
          </a:p>
        </p:txBody>
      </p:sp>
    </p:spTree>
    <p:extLst>
      <p:ext uri="{BB962C8B-B14F-4D97-AF65-F5344CB8AC3E}">
        <p14:creationId xmlns:p14="http://schemas.microsoft.com/office/powerpoint/2010/main" val="264656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Psychiatric Diagnostic Evaluation</a:t>
            </a:r>
          </a:p>
        </p:txBody>
      </p:sp>
    </p:spTree>
    <p:extLst>
      <p:ext uri="{BB962C8B-B14F-4D97-AF65-F5344CB8AC3E}">
        <p14:creationId xmlns:p14="http://schemas.microsoft.com/office/powerpoint/2010/main" val="298554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1868728-0BB4-54E4-07BE-63A6F47741E4}"/>
              </a:ext>
            </a:extLst>
          </p:cNvPr>
          <p:cNvGraphicFramePr>
            <a:graphicFrameLocks noChangeAspect="1"/>
          </p:cNvGraphicFramePr>
          <p:nvPr>
            <p:custDataLst>
              <p:tags r:id="rId1"/>
            </p:custDataLst>
            <p:extLst>
              <p:ext uri="{D42A27DB-BD31-4B8C-83A1-F6EECF244321}">
                <p14:modId xmlns:p14="http://schemas.microsoft.com/office/powerpoint/2010/main" val="3222256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3" name="think-cell data - do not delete" hidden="1">
                        <a:extLst>
                          <a:ext uri="{FF2B5EF4-FFF2-40B4-BE49-F238E27FC236}">
                            <a16:creationId xmlns:a16="http://schemas.microsoft.com/office/drawing/2014/main" id="{F1868728-0BB4-54E4-07BE-63A6F47741E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8" name="Content Placeholder 7">
            <a:extLst>
              <a:ext uri="{FF2B5EF4-FFF2-40B4-BE49-F238E27FC236}">
                <a16:creationId xmlns:a16="http://schemas.microsoft.com/office/drawing/2014/main" id="{C65A8F9E-E187-4770-236B-8FD237148E10}"/>
              </a:ext>
            </a:extLst>
          </p:cNvPr>
          <p:cNvGraphicFramePr>
            <a:graphicFrameLocks noGrp="1"/>
          </p:cNvGraphicFramePr>
          <p:nvPr>
            <p:ph sz="quarter" idx="12"/>
            <p:extLst>
              <p:ext uri="{D42A27DB-BD31-4B8C-83A1-F6EECF244321}">
                <p14:modId xmlns:p14="http://schemas.microsoft.com/office/powerpoint/2010/main" val="2661097889"/>
              </p:ext>
            </p:extLst>
          </p:nvPr>
        </p:nvGraphicFramePr>
        <p:xfrm>
          <a:off x="466725" y="1584325"/>
          <a:ext cx="4948555" cy="46767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Content Placeholder 8">
            <a:extLst>
              <a:ext uri="{FF2B5EF4-FFF2-40B4-BE49-F238E27FC236}">
                <a16:creationId xmlns:a16="http://schemas.microsoft.com/office/drawing/2014/main" id="{A48AE200-C5E3-008A-FF6C-C31607B0A4AE}"/>
              </a:ext>
            </a:extLst>
          </p:cNvPr>
          <p:cNvGraphicFramePr>
            <a:graphicFrameLocks noGrp="1"/>
          </p:cNvGraphicFramePr>
          <p:nvPr>
            <p:ph sz="quarter" idx="13"/>
            <p:extLst>
              <p:ext uri="{D42A27DB-BD31-4B8C-83A1-F6EECF244321}">
                <p14:modId xmlns:p14="http://schemas.microsoft.com/office/powerpoint/2010/main" val="2446666676"/>
              </p:ext>
            </p:extLst>
          </p:nvPr>
        </p:nvGraphicFramePr>
        <p:xfrm>
          <a:off x="5689600" y="1584325"/>
          <a:ext cx="6258559" cy="46767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Slide Number Placeholder 5">
            <a:extLst>
              <a:ext uri="{FF2B5EF4-FFF2-40B4-BE49-F238E27FC236}">
                <a16:creationId xmlns:a16="http://schemas.microsoft.com/office/drawing/2014/main" id="{99C3519A-AF99-5F35-0EA7-2A27EB35E922}"/>
              </a:ext>
            </a:extLst>
          </p:cNvPr>
          <p:cNvSpPr>
            <a:spLocks noGrp="1"/>
          </p:cNvSpPr>
          <p:nvPr>
            <p:ph type="sldNum" sz="quarter" idx="16"/>
          </p:nvPr>
        </p:nvSpPr>
        <p:spPr/>
        <p:txBody>
          <a:bodyPr/>
          <a:lstStyle/>
          <a:p>
            <a:fld id="{63DCA5C9-2E11-4C67-86EB-AE1DE127DC64}" type="slidenum">
              <a:rPr lang="en-US" smtClean="0"/>
              <a:pPr/>
              <a:t>4</a:t>
            </a:fld>
            <a:endParaRPr lang="en-US" dirty="0"/>
          </a:p>
        </p:txBody>
      </p:sp>
      <p:sp>
        <p:nvSpPr>
          <p:cNvPr id="7" name="Title 6">
            <a:extLst>
              <a:ext uri="{FF2B5EF4-FFF2-40B4-BE49-F238E27FC236}">
                <a16:creationId xmlns:a16="http://schemas.microsoft.com/office/drawing/2014/main" id="{4EC2AB84-8B46-AAF5-8B2C-991CA23AEA90}"/>
              </a:ext>
            </a:extLst>
          </p:cNvPr>
          <p:cNvSpPr>
            <a:spLocks noGrp="1"/>
          </p:cNvSpPr>
          <p:nvPr>
            <p:ph type="title"/>
          </p:nvPr>
        </p:nvSpPr>
        <p:spPr>
          <a:xfrm>
            <a:off x="466724" y="342900"/>
            <a:ext cx="13133661" cy="723900"/>
          </a:xfrm>
        </p:spPr>
        <p:txBody>
          <a:bodyPr vert="horz"/>
          <a:lstStyle/>
          <a:p>
            <a:r>
              <a:rPr lang="en-US" dirty="0"/>
              <a:t>CPT 90791 – Psychiatric diagnostic evaluations are integrated biopsychosocial</a:t>
            </a:r>
          </a:p>
        </p:txBody>
      </p:sp>
      <p:pic>
        <p:nvPicPr>
          <p:cNvPr id="11" name="Graphic 10" descr="Checkmark with solid fill">
            <a:extLst>
              <a:ext uri="{FF2B5EF4-FFF2-40B4-BE49-F238E27FC236}">
                <a16:creationId xmlns:a16="http://schemas.microsoft.com/office/drawing/2014/main" id="{A0862A8B-7B57-33BC-5A8D-1CF722535EC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31723" y="1983828"/>
            <a:ext cx="814551" cy="914400"/>
          </a:xfrm>
          <a:prstGeom prst="rect">
            <a:avLst/>
          </a:prstGeom>
        </p:spPr>
      </p:pic>
      <p:pic>
        <p:nvPicPr>
          <p:cNvPr id="14" name="Picture 13" descr="clinician, writing, medical, report, adult, career, clipboard, doctor ...">
            <a:extLst>
              <a:ext uri="{FF2B5EF4-FFF2-40B4-BE49-F238E27FC236}">
                <a16:creationId xmlns:a16="http://schemas.microsoft.com/office/drawing/2014/main" id="{2CB0F926-6452-9C8A-CF53-74ACF032131D}"/>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165437" y="5039954"/>
            <a:ext cx="2963553" cy="1569774"/>
          </a:xfrm>
          <a:prstGeom prst="rect">
            <a:avLst/>
          </a:prstGeom>
        </p:spPr>
      </p:pic>
    </p:spTree>
    <p:extLst>
      <p:ext uri="{BB962C8B-B14F-4D97-AF65-F5344CB8AC3E}">
        <p14:creationId xmlns:p14="http://schemas.microsoft.com/office/powerpoint/2010/main" val="320307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Psychotherapy</a:t>
            </a:r>
          </a:p>
        </p:txBody>
      </p:sp>
      <p:sp>
        <p:nvSpPr>
          <p:cNvPr id="4" name="Slide Number Placeholder 3"/>
          <p:cNvSpPr>
            <a:spLocks noGrp="1"/>
          </p:cNvSpPr>
          <p:nvPr>
            <p:ph type="sldNum" sz="quarter" idx="4294967295"/>
          </p:nvPr>
        </p:nvSpPr>
        <p:spPr>
          <a:xfrm>
            <a:off x="331596" y="6461090"/>
            <a:ext cx="423863" cy="209550"/>
          </a:xfrm>
        </p:spPr>
        <p:txBody>
          <a:bodyPr/>
          <a:lstStyle/>
          <a:p>
            <a:fld id="{63DCA5C9-2E11-4C67-86EB-AE1DE127DC64}" type="slidenum">
              <a:rPr lang="en-US" smtClean="0"/>
              <a:pPr/>
              <a:t>5</a:t>
            </a:fld>
            <a:endParaRPr lang="en-US" dirty="0"/>
          </a:p>
        </p:txBody>
      </p:sp>
    </p:spTree>
    <p:extLst>
      <p:ext uri="{BB962C8B-B14F-4D97-AF65-F5344CB8AC3E}">
        <p14:creationId xmlns:p14="http://schemas.microsoft.com/office/powerpoint/2010/main" val="293757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2"/>
          <p:cNvSpPr>
            <a:spLocks noGrp="1"/>
          </p:cNvSpPr>
          <p:nvPr>
            <p:ph sz="quarter" idx="12"/>
          </p:nvPr>
        </p:nvSpPr>
        <p:spPr>
          <a:xfrm>
            <a:off x="466725" y="1584324"/>
            <a:ext cx="5497513" cy="4738417"/>
          </a:xfrm>
          <a:ln>
            <a:noFill/>
          </a:ln>
        </p:spPr>
        <p:txBody>
          <a:bodyPr lIns="91440"/>
          <a:lstStyle/>
          <a:p>
            <a:pPr algn="ctr">
              <a:spcAft>
                <a:spcPts val="0"/>
              </a:spcAft>
            </a:pPr>
            <a:r>
              <a:rPr lang="en-US" sz="2000" b="1" dirty="0">
                <a:solidFill>
                  <a:schemeClr val="accent5"/>
                </a:solidFill>
              </a:rPr>
              <a:t>Definition</a:t>
            </a:r>
          </a:p>
          <a:p>
            <a:pPr>
              <a:spcAft>
                <a:spcPts val="0"/>
              </a:spcAft>
            </a:pPr>
            <a:r>
              <a:rPr lang="en-US" altLang="en-US" sz="1800" dirty="0"/>
              <a:t>Treatment for mental illness and behavioral disturbances in which the physician or other qualified health care professional, through definitive therapeutic communication, attempts to alleviate emotional disturbances, reverse or change maladaptive patterns of behavior and encourage personality growth and development.</a:t>
            </a:r>
          </a:p>
        </p:txBody>
      </p:sp>
      <p:sp>
        <p:nvSpPr>
          <p:cNvPr id="9" name="Content Placeholder 8"/>
          <p:cNvSpPr>
            <a:spLocks noGrp="1"/>
          </p:cNvSpPr>
          <p:nvPr>
            <p:ph sz="quarter" idx="13"/>
          </p:nvPr>
        </p:nvSpPr>
        <p:spPr>
          <a:xfrm>
            <a:off x="6238875" y="1439361"/>
            <a:ext cx="5497513" cy="5025403"/>
          </a:xfrm>
        </p:spPr>
        <p:txBody>
          <a:bodyPr lIns="91440"/>
          <a:lstStyle/>
          <a:p>
            <a:pPr algn="ctr">
              <a:spcAft>
                <a:spcPts val="0"/>
              </a:spcAft>
            </a:pPr>
            <a:r>
              <a:rPr lang="en-US" sz="2000" b="1" dirty="0">
                <a:solidFill>
                  <a:schemeClr val="accent4"/>
                </a:solidFill>
              </a:rPr>
              <a:t>Inclusions</a:t>
            </a:r>
          </a:p>
          <a:p>
            <a:pPr marL="623888" indent="-623888">
              <a:spcAft>
                <a:spcPts val="0"/>
              </a:spcAft>
              <a:buSzPct val="150000"/>
              <a:tabLst>
                <a:tab pos="8054975" algn="l"/>
              </a:tabLst>
            </a:pPr>
            <a:r>
              <a:rPr lang="en-US" altLang="en-US" sz="2000" dirty="0"/>
              <a:t>         </a:t>
            </a:r>
            <a:r>
              <a:rPr lang="en-US" altLang="en-US" sz="1800" dirty="0"/>
              <a:t>Ongoing assessment and adjustment of psychotherapeutic interventions</a:t>
            </a:r>
          </a:p>
          <a:p>
            <a:pPr>
              <a:spcAft>
                <a:spcPts val="0"/>
              </a:spcAft>
              <a:buSzPct val="150000"/>
              <a:tabLst>
                <a:tab pos="8054975" algn="l"/>
              </a:tabLst>
            </a:pPr>
            <a:endParaRPr lang="en-US" altLang="en-US" sz="2000" dirty="0"/>
          </a:p>
          <a:p>
            <a:pPr marL="623888" indent="-623888">
              <a:spcAft>
                <a:spcPts val="0"/>
              </a:spcAft>
              <a:buSzPct val="150000"/>
              <a:tabLst>
                <a:tab pos="8054975" algn="l"/>
              </a:tabLst>
            </a:pPr>
            <a:r>
              <a:rPr lang="en-US" altLang="en-US" sz="2000" dirty="0"/>
              <a:t>         </a:t>
            </a:r>
            <a:r>
              <a:rPr lang="en-US" altLang="en-US" sz="1800" dirty="0"/>
              <a:t>May include involvement of family member(s) or others in the treatment process.</a:t>
            </a:r>
          </a:p>
          <a:p>
            <a:pPr algn="ctr">
              <a:spcAft>
                <a:spcPts val="0"/>
              </a:spcAft>
              <a:buSzPct val="150000"/>
              <a:tabLst>
                <a:tab pos="8054975" algn="l"/>
              </a:tabLst>
            </a:pPr>
            <a:endParaRPr lang="en-US" altLang="en-US" sz="2000" b="1" dirty="0">
              <a:solidFill>
                <a:schemeClr val="accent2"/>
              </a:solidFill>
            </a:endParaRPr>
          </a:p>
          <a:p>
            <a:pPr algn="ctr">
              <a:spcAft>
                <a:spcPts val="0"/>
              </a:spcAft>
              <a:buSzPct val="150000"/>
              <a:tabLst>
                <a:tab pos="8054975" algn="l"/>
              </a:tabLst>
            </a:pPr>
            <a:r>
              <a:rPr lang="en-US" altLang="en-US" sz="2000" b="1" dirty="0">
                <a:solidFill>
                  <a:schemeClr val="accent6"/>
                </a:solidFill>
              </a:rPr>
              <a:t>Exclusions</a:t>
            </a:r>
          </a:p>
          <a:p>
            <a:pPr marL="623888" indent="-623888">
              <a:spcAft>
                <a:spcPts val="0"/>
              </a:spcAft>
              <a:buSzPct val="150000"/>
              <a:tabLst>
                <a:tab pos="8054975" algn="l"/>
              </a:tabLst>
            </a:pPr>
            <a:r>
              <a:rPr lang="en-US" altLang="en-US" sz="2000" dirty="0"/>
              <a:t>         </a:t>
            </a:r>
            <a:r>
              <a:rPr lang="en-US" altLang="en-US" sz="1800" dirty="0"/>
              <a:t>Maintenance psychotherapy is not usually covered.  </a:t>
            </a:r>
          </a:p>
          <a:p>
            <a:pPr>
              <a:spcAft>
                <a:spcPts val="0"/>
              </a:spcAft>
              <a:buSzPct val="150000"/>
              <a:tabLst>
                <a:tab pos="8054975" algn="l"/>
              </a:tabLst>
            </a:pPr>
            <a:endParaRPr lang="en-US" altLang="en-US" sz="2000" dirty="0"/>
          </a:p>
          <a:p>
            <a:pPr marL="568325" indent="-568325">
              <a:spcAft>
                <a:spcPts val="0"/>
              </a:spcAft>
              <a:buSzPct val="150000"/>
              <a:tabLst>
                <a:tab pos="8054975" algn="l"/>
              </a:tabLst>
            </a:pPr>
            <a:r>
              <a:rPr lang="en-US" altLang="en-US" sz="2000" dirty="0"/>
              <a:t>        </a:t>
            </a:r>
            <a:r>
              <a:rPr lang="en-US" altLang="en-US" sz="1800" dirty="0"/>
              <a:t>Well-documented sessions for helping a patient maintain his/her highest level of functioning, such as a patient with borderline personality disorder, may be covered on a case-by case basis.</a:t>
            </a:r>
            <a:endParaRPr lang="en-US" altLang="en-US" sz="1800" i="1" dirty="0"/>
          </a:p>
          <a:p>
            <a:pPr>
              <a:spcBef>
                <a:spcPct val="0"/>
              </a:spcBef>
              <a:spcAft>
                <a:spcPts val="1800"/>
              </a:spcAft>
              <a:buSzPct val="150000"/>
              <a:tabLst>
                <a:tab pos="8054975" algn="l"/>
              </a:tabLst>
            </a:pPr>
            <a:endParaRPr lang="en-US" altLang="en-US" sz="2000" dirty="0"/>
          </a:p>
          <a:p>
            <a:pPr>
              <a:spcBef>
                <a:spcPct val="0"/>
              </a:spcBef>
              <a:spcAft>
                <a:spcPts val="1800"/>
              </a:spcAft>
              <a:buSzPct val="150000"/>
              <a:tabLst>
                <a:tab pos="8054975" algn="l"/>
              </a:tabLst>
            </a:pPr>
            <a:endParaRPr lang="en-US" altLang="en-US" sz="2000" dirty="0"/>
          </a:p>
        </p:txBody>
      </p:sp>
      <p:sp>
        <p:nvSpPr>
          <p:cNvPr id="2" name="Slide Number Placeholder 1"/>
          <p:cNvSpPr>
            <a:spLocks noGrp="1"/>
          </p:cNvSpPr>
          <p:nvPr>
            <p:ph type="sldNum" sz="quarter" idx="16"/>
          </p:nvPr>
        </p:nvSpPr>
        <p:spPr/>
        <p:txBody>
          <a:bodyPr/>
          <a:lstStyle/>
          <a:p>
            <a:fld id="{63DCA5C9-2E11-4C67-86EB-AE1DE127DC64}" type="slidenum">
              <a:rPr lang="en-US" smtClean="0"/>
              <a:pPr/>
              <a:t>6</a:t>
            </a:fld>
            <a:endParaRPr lang="en-US" dirty="0"/>
          </a:p>
        </p:txBody>
      </p:sp>
      <p:sp>
        <p:nvSpPr>
          <p:cNvPr id="7" name="Title 6"/>
          <p:cNvSpPr>
            <a:spLocks noGrp="1"/>
          </p:cNvSpPr>
          <p:nvPr>
            <p:ph type="title"/>
          </p:nvPr>
        </p:nvSpPr>
        <p:spPr>
          <a:xfrm>
            <a:off x="466724" y="342900"/>
            <a:ext cx="12696119" cy="723900"/>
          </a:xfrm>
        </p:spPr>
        <p:txBody>
          <a:bodyPr/>
          <a:lstStyle/>
          <a:p>
            <a:r>
              <a:rPr lang="en-US" dirty="0"/>
              <a:t>Psychotherapy services may require ongoing assessment, adjustment and involvement of informants in the treatment process </a:t>
            </a:r>
          </a:p>
        </p:txBody>
      </p:sp>
      <p:pic>
        <p:nvPicPr>
          <p:cNvPr id="3" name="Picture 2" descr="File:Afkrydsningsboks ( check box ) 2.svg - Wikimedia Commons"/>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68486" y="1761894"/>
            <a:ext cx="667216" cy="6672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descr="File:Afkrydsningsboks ( check box ) 2.svg - Wikimedia Commons"/>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75923" y="2672576"/>
            <a:ext cx="667216" cy="6672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descr="definition, books, library, bookshelf, shelf, dictionary, text ..."/>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62124" y="4683158"/>
            <a:ext cx="2474330" cy="1639583"/>
          </a:xfrm>
          <a:prstGeom prst="rect">
            <a:avLst/>
          </a:prstGeom>
        </p:spPr>
      </p:pic>
      <p:pic>
        <p:nvPicPr>
          <p:cNvPr id="8" name="Picture 7" descr="File:Xmark01.svg - Wikimedia Commons"/>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85772" y="3880622"/>
            <a:ext cx="749930" cy="530224"/>
          </a:xfrm>
          <a:prstGeom prst="rect">
            <a:avLst/>
          </a:prstGeom>
        </p:spPr>
      </p:pic>
      <p:pic>
        <p:nvPicPr>
          <p:cNvPr id="12" name="Picture 11" descr="File:Xmark01.svg - Wikimedia Commons"/>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59756" y="4847064"/>
            <a:ext cx="749930" cy="530224"/>
          </a:xfrm>
          <a:prstGeom prst="rect">
            <a:avLst/>
          </a:prstGeom>
        </p:spPr>
      </p:pic>
    </p:spTree>
    <p:extLst>
      <p:ext uri="{BB962C8B-B14F-4D97-AF65-F5344CB8AC3E}">
        <p14:creationId xmlns:p14="http://schemas.microsoft.com/office/powerpoint/2010/main" val="1398747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a:extLst>
              <a:ext uri="{FF2B5EF4-FFF2-40B4-BE49-F238E27FC236}">
                <a16:creationId xmlns:a16="http://schemas.microsoft.com/office/drawing/2014/main" id="{DD5F5DAF-AAD6-DA0E-593E-E7DEDD69DA34}"/>
              </a:ext>
            </a:extLst>
          </p:cNvPr>
          <p:cNvSpPr>
            <a:spLocks noGrp="1"/>
          </p:cNvSpPr>
          <p:nvPr>
            <p:ph sz="quarter" idx="12"/>
          </p:nvPr>
        </p:nvSpPr>
        <p:spPr>
          <a:xfrm>
            <a:off x="466725" y="1584324"/>
            <a:ext cx="5497513" cy="4676776"/>
          </a:xfrm>
        </p:spPr>
        <p:txBody>
          <a:bodyPr vert="horz" lIns="0" tIns="73152" rIns="0" bIns="0" rtlCol="0" anchor="t">
            <a:noAutofit/>
          </a:bodyPr>
          <a:lstStyle/>
          <a:p>
            <a:pPr lvl="1">
              <a:spcAft>
                <a:spcPts val="600"/>
              </a:spcAft>
              <a:buClr>
                <a:srgbClr val="003366"/>
              </a:buClr>
              <a:buSzPct val="150000"/>
              <a:tabLst/>
              <a:defRPr/>
            </a:pPr>
            <a:r>
              <a:rPr lang="en-US" sz="1600" kern="0" dirty="0">
                <a:solidFill>
                  <a:schemeClr val="accent2"/>
                </a:solidFill>
              </a:rPr>
              <a:t>Each Psychotherapy note must include:</a:t>
            </a:r>
          </a:p>
          <a:p>
            <a:pPr marL="628650" indent="-400050">
              <a:spcAft>
                <a:spcPts val="600"/>
              </a:spcAft>
              <a:buClr>
                <a:schemeClr val="accent2"/>
              </a:buClr>
              <a:buFont typeface="Arial" panose="020B0604020202020204" pitchFamily="34" charset="0"/>
              <a:buChar char="•"/>
            </a:pPr>
            <a:r>
              <a:rPr lang="en-US" dirty="0">
                <a:solidFill>
                  <a:schemeClr val="accent2"/>
                </a:solidFill>
                <a:cs typeface="Arial"/>
              </a:rPr>
              <a:t>Amount of time spent face-to-face</a:t>
            </a:r>
            <a:r>
              <a:rPr lang="en-US" dirty="0">
                <a:cs typeface="Arial"/>
              </a:rPr>
              <a:t> in psychotherapy with the patient and/or family member</a:t>
            </a:r>
          </a:p>
          <a:p>
            <a:pPr marL="628650" indent="-400050">
              <a:spcAft>
                <a:spcPts val="600"/>
              </a:spcAft>
              <a:buClr>
                <a:schemeClr val="accent2"/>
              </a:buClr>
              <a:buFont typeface="Arial" panose="020B0604020202020204" pitchFamily="34" charset="0"/>
              <a:buChar char="•"/>
            </a:pPr>
            <a:r>
              <a:rPr lang="en-US" dirty="0">
                <a:solidFill>
                  <a:schemeClr val="accent2"/>
                </a:solidFill>
                <a:cs typeface="Arial"/>
              </a:rPr>
              <a:t>Therapeutic maneuvers or modality of treatment</a:t>
            </a:r>
            <a:r>
              <a:rPr lang="en-US" dirty="0">
                <a:cs typeface="Arial"/>
              </a:rPr>
              <a:t> employed during the session to produce therapeutic change or stabilization (behavior modification, supportive interactions, interpretation of unconscious motivation) </a:t>
            </a:r>
            <a:endParaRPr lang="en-US" dirty="0"/>
          </a:p>
          <a:p>
            <a:pPr marL="628650" indent="-400050">
              <a:spcAft>
                <a:spcPts val="600"/>
              </a:spcAft>
              <a:buClr>
                <a:schemeClr val="accent2"/>
              </a:buClr>
              <a:buFont typeface="Arial" panose="020B0604020202020204" pitchFamily="34" charset="0"/>
              <a:buChar char="•"/>
            </a:pPr>
            <a:r>
              <a:rPr lang="en-US" dirty="0">
                <a:solidFill>
                  <a:schemeClr val="accent2"/>
                </a:solidFill>
                <a:cs typeface="Arial"/>
              </a:rPr>
              <a:t>Purpose of the psychotherapy</a:t>
            </a:r>
          </a:p>
          <a:p>
            <a:pPr marL="628650" indent="-400050">
              <a:spcAft>
                <a:spcPts val="600"/>
              </a:spcAft>
              <a:buClr>
                <a:schemeClr val="accent2"/>
              </a:buClr>
              <a:buFont typeface="Arial" panose="020B0604020202020204" pitchFamily="34" charset="0"/>
              <a:buChar char="•"/>
            </a:pPr>
            <a:endParaRPr lang="en-US" dirty="0"/>
          </a:p>
          <a:p>
            <a:pPr marL="228600">
              <a:spcAft>
                <a:spcPts val="600"/>
              </a:spcAft>
              <a:buClr>
                <a:schemeClr val="accent2"/>
              </a:buClr>
            </a:pPr>
            <a:r>
              <a:rPr lang="en-US" dirty="0">
                <a:cs typeface="Arial"/>
              </a:rPr>
              <a:t>Additionally, a </a:t>
            </a:r>
            <a:r>
              <a:rPr lang="en-US" dirty="0">
                <a:solidFill>
                  <a:schemeClr val="accent2"/>
                </a:solidFill>
                <a:cs typeface="Arial"/>
              </a:rPr>
              <a:t>periodic summary of goals, progress towards goals to date, and an updated treatment plan</a:t>
            </a:r>
            <a:r>
              <a:rPr lang="en-US" dirty="0">
                <a:cs typeface="Arial"/>
              </a:rPr>
              <a:t> must be included in the medical record</a:t>
            </a:r>
          </a:p>
          <a:p>
            <a:endParaRPr lang="en-US" dirty="0"/>
          </a:p>
        </p:txBody>
      </p:sp>
      <p:pic>
        <p:nvPicPr>
          <p:cNvPr id="10" name="Content Placeholder 6" descr="Elderly man in counseling">
            <a:extLst>
              <a:ext uri="{FF2B5EF4-FFF2-40B4-BE49-F238E27FC236}">
                <a16:creationId xmlns:a16="http://schemas.microsoft.com/office/drawing/2014/main" id="{217E1743-B571-4161-84FE-8CCDDA10BF7E}"/>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val="0"/>
              </a:ext>
            </a:extLst>
          </a:blip>
          <a:srcRect l="9677" r="6428" b="-1"/>
          <a:stretch/>
        </p:blipFill>
        <p:spPr>
          <a:xfrm>
            <a:off x="6238875" y="1584326"/>
            <a:ext cx="5486399" cy="4365212"/>
          </a:xfrm>
          <a:noFill/>
        </p:spPr>
      </p:pic>
      <p:sp>
        <p:nvSpPr>
          <p:cNvPr id="17" name="Title 3">
            <a:extLst>
              <a:ext uri="{FF2B5EF4-FFF2-40B4-BE49-F238E27FC236}">
                <a16:creationId xmlns:a16="http://schemas.microsoft.com/office/drawing/2014/main" id="{3FF0030B-D9F7-66A5-D9ED-F4D5E3ED75B1}"/>
              </a:ext>
            </a:extLst>
          </p:cNvPr>
          <p:cNvSpPr>
            <a:spLocks noGrp="1"/>
          </p:cNvSpPr>
          <p:nvPr>
            <p:ph type="title"/>
          </p:nvPr>
        </p:nvSpPr>
        <p:spPr>
          <a:xfrm>
            <a:off x="466725" y="342900"/>
            <a:ext cx="11258550" cy="723900"/>
          </a:xfrm>
        </p:spPr>
        <p:txBody>
          <a:bodyPr/>
          <a:lstStyle/>
          <a:p>
            <a:r>
              <a:rPr lang="en-US" altLang="en-US"/>
              <a:t>Psychotherapy documentation must include time, therapeutic maneuvers, and purpose of psychotherapy </a:t>
            </a:r>
            <a:endParaRPr lang="en-US"/>
          </a:p>
        </p:txBody>
      </p:sp>
    </p:spTree>
    <p:extLst>
      <p:ext uri="{BB962C8B-B14F-4D97-AF65-F5344CB8AC3E}">
        <p14:creationId xmlns:p14="http://schemas.microsoft.com/office/powerpoint/2010/main" val="73033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2"/>
          <p:cNvSpPr>
            <a:spLocks noGrp="1"/>
          </p:cNvSpPr>
          <p:nvPr>
            <p:ph sz="quarter" idx="12"/>
          </p:nvPr>
        </p:nvSpPr>
        <p:spPr>
          <a:xfrm>
            <a:off x="466725" y="1584324"/>
            <a:ext cx="5497513" cy="4738417"/>
          </a:xfrm>
          <a:ln>
            <a:noFill/>
          </a:ln>
        </p:spPr>
        <p:txBody>
          <a:bodyPr lIns="91440"/>
          <a:lstStyle/>
          <a:p>
            <a:pPr algn="ctr">
              <a:spcAft>
                <a:spcPts val="0"/>
              </a:spcAft>
            </a:pPr>
            <a:r>
              <a:rPr lang="en-US" sz="2000" b="1" dirty="0">
                <a:solidFill>
                  <a:schemeClr val="accent2"/>
                </a:solidFill>
              </a:rPr>
              <a:t>CPT Codes</a:t>
            </a:r>
          </a:p>
          <a:p>
            <a:pPr>
              <a:spcAft>
                <a:spcPts val="0"/>
              </a:spcAft>
            </a:pPr>
            <a:r>
              <a:rPr lang="en-US" altLang="en-US" sz="2000" dirty="0"/>
              <a:t>	</a:t>
            </a:r>
          </a:p>
        </p:txBody>
      </p:sp>
      <p:sp>
        <p:nvSpPr>
          <p:cNvPr id="9" name="Content Placeholder 8"/>
          <p:cNvSpPr>
            <a:spLocks noGrp="1"/>
          </p:cNvSpPr>
          <p:nvPr>
            <p:ph sz="quarter" idx="13"/>
          </p:nvPr>
        </p:nvSpPr>
        <p:spPr>
          <a:xfrm>
            <a:off x="6238875" y="1439361"/>
            <a:ext cx="5497513" cy="5025403"/>
          </a:xfrm>
        </p:spPr>
        <p:txBody>
          <a:bodyPr lIns="91440"/>
          <a:lstStyle/>
          <a:p>
            <a:pPr algn="ctr">
              <a:spcAft>
                <a:spcPts val="0"/>
              </a:spcAft>
            </a:pPr>
            <a:endParaRPr lang="en-US" sz="2000" b="1" dirty="0"/>
          </a:p>
          <a:p>
            <a:pPr algn="ctr">
              <a:spcAft>
                <a:spcPts val="0"/>
              </a:spcAft>
            </a:pPr>
            <a:endParaRPr lang="en-US" sz="2000" b="1" dirty="0"/>
          </a:p>
          <a:p>
            <a:pPr algn="ctr">
              <a:spcAft>
                <a:spcPts val="0"/>
              </a:spcAft>
            </a:pPr>
            <a:endParaRPr lang="en-US" sz="2000" b="1" dirty="0"/>
          </a:p>
          <a:p>
            <a:pPr algn="ctr">
              <a:spcAft>
                <a:spcPts val="0"/>
              </a:spcAft>
            </a:pPr>
            <a:endParaRPr lang="en-US" sz="2000" b="1" dirty="0"/>
          </a:p>
          <a:p>
            <a:pPr algn="ctr">
              <a:spcAft>
                <a:spcPts val="0"/>
              </a:spcAft>
            </a:pPr>
            <a:endParaRPr lang="en-US" sz="2000" b="1" dirty="0"/>
          </a:p>
          <a:p>
            <a:pPr algn="ctr">
              <a:spcAft>
                <a:spcPts val="0"/>
              </a:spcAft>
            </a:pPr>
            <a:endParaRPr lang="en-US" sz="2000" b="1" dirty="0"/>
          </a:p>
          <a:p>
            <a:pPr algn="ctr">
              <a:spcAft>
                <a:spcPts val="0"/>
              </a:spcAft>
            </a:pPr>
            <a:endParaRPr lang="en-US" sz="2000" b="1" dirty="0"/>
          </a:p>
          <a:p>
            <a:pPr algn="ctr">
              <a:spcAft>
                <a:spcPts val="0"/>
              </a:spcAft>
            </a:pPr>
            <a:endParaRPr lang="en-US" sz="2000" b="1" dirty="0"/>
          </a:p>
          <a:p>
            <a:pPr algn="ctr">
              <a:spcAft>
                <a:spcPts val="0"/>
              </a:spcAft>
            </a:pPr>
            <a:r>
              <a:rPr lang="en-US" sz="1800" b="1" dirty="0"/>
              <a:t>May include face to face time with family members if the </a:t>
            </a:r>
            <a:r>
              <a:rPr lang="en-US" sz="1800" b="1" dirty="0">
                <a:solidFill>
                  <a:schemeClr val="accent4">
                    <a:lumMod val="75000"/>
                  </a:schemeClr>
                </a:solidFill>
              </a:rPr>
              <a:t>patient is present for all or most of the time.</a:t>
            </a:r>
          </a:p>
          <a:p>
            <a:pPr algn="ctr">
              <a:spcAft>
                <a:spcPts val="0"/>
              </a:spcAft>
            </a:pPr>
            <a:endParaRPr lang="en-US" sz="1800" b="1" dirty="0"/>
          </a:p>
          <a:p>
            <a:pPr algn="ctr">
              <a:spcAft>
                <a:spcPts val="0"/>
              </a:spcAft>
            </a:pPr>
            <a:endParaRPr lang="en-US" sz="1800" b="1" dirty="0"/>
          </a:p>
          <a:p>
            <a:pPr algn="ctr">
              <a:spcAft>
                <a:spcPts val="0"/>
              </a:spcAft>
            </a:pPr>
            <a:r>
              <a:rPr lang="en-US" sz="1800" b="1" dirty="0"/>
              <a:t>Time less than </a:t>
            </a:r>
            <a:r>
              <a:rPr lang="en-US" sz="1800" b="1" u="sng" dirty="0">
                <a:solidFill>
                  <a:schemeClr val="accent6"/>
                </a:solidFill>
              </a:rPr>
              <a:t>16</a:t>
            </a:r>
            <a:r>
              <a:rPr lang="en-US" sz="1800" b="1" dirty="0"/>
              <a:t> minutes is not reported.</a:t>
            </a:r>
          </a:p>
          <a:p>
            <a:pPr marL="623888" indent="-623888">
              <a:spcAft>
                <a:spcPts val="0"/>
              </a:spcAft>
              <a:buSzPct val="150000"/>
              <a:tabLst>
                <a:tab pos="8054975" algn="l"/>
              </a:tabLst>
            </a:pPr>
            <a:r>
              <a:rPr lang="en-US" altLang="en-US" sz="2000" dirty="0"/>
              <a:t>         </a:t>
            </a:r>
          </a:p>
          <a:p>
            <a:pPr>
              <a:spcBef>
                <a:spcPct val="0"/>
              </a:spcBef>
              <a:spcAft>
                <a:spcPts val="1800"/>
              </a:spcAft>
              <a:buSzPct val="150000"/>
              <a:tabLst>
                <a:tab pos="8054975" algn="l"/>
              </a:tabLst>
            </a:pPr>
            <a:endParaRPr lang="en-US" altLang="en-US" sz="2000" dirty="0"/>
          </a:p>
        </p:txBody>
      </p:sp>
      <p:sp>
        <p:nvSpPr>
          <p:cNvPr id="2" name="Slide Number Placeholder 1"/>
          <p:cNvSpPr>
            <a:spLocks noGrp="1"/>
          </p:cNvSpPr>
          <p:nvPr>
            <p:ph type="sldNum" sz="quarter" idx="16"/>
          </p:nvPr>
        </p:nvSpPr>
        <p:spPr/>
        <p:txBody>
          <a:bodyPr/>
          <a:lstStyle/>
          <a:p>
            <a:fld id="{63DCA5C9-2E11-4C67-86EB-AE1DE127DC64}" type="slidenum">
              <a:rPr lang="en-US" smtClean="0"/>
              <a:pPr/>
              <a:t>8</a:t>
            </a:fld>
            <a:endParaRPr lang="en-US" dirty="0"/>
          </a:p>
        </p:txBody>
      </p:sp>
      <p:sp>
        <p:nvSpPr>
          <p:cNvPr id="7" name="Title 6"/>
          <p:cNvSpPr>
            <a:spLocks noGrp="1"/>
          </p:cNvSpPr>
          <p:nvPr>
            <p:ph type="title"/>
          </p:nvPr>
        </p:nvSpPr>
        <p:spPr/>
        <p:txBody>
          <a:bodyPr/>
          <a:lstStyle/>
          <a:p>
            <a:r>
              <a:rPr lang="en-US" dirty="0"/>
              <a:t>Psychotherapy services must be billed based on time spent face to face with the patient</a:t>
            </a:r>
          </a:p>
        </p:txBody>
      </p:sp>
      <p:graphicFrame>
        <p:nvGraphicFramePr>
          <p:cNvPr id="4" name="Diagram 3"/>
          <p:cNvGraphicFramePr/>
          <p:nvPr>
            <p:extLst>
              <p:ext uri="{D42A27DB-BD31-4B8C-83A1-F6EECF244321}">
                <p14:modId xmlns:p14="http://schemas.microsoft.com/office/powerpoint/2010/main" val="3484656828"/>
              </p:ext>
            </p:extLst>
          </p:nvPr>
        </p:nvGraphicFramePr>
        <p:xfrm>
          <a:off x="602167" y="1962615"/>
          <a:ext cx="5362072" cy="3691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he Parish of Mill End and Heronsgate with West Hyde: Time to Talk"/>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42871" y="1592303"/>
            <a:ext cx="4586408" cy="1913187"/>
          </a:xfrm>
          <a:prstGeom prst="rect">
            <a:avLst/>
          </a:prstGeom>
        </p:spPr>
      </p:pic>
      <p:sp>
        <p:nvSpPr>
          <p:cNvPr id="6" name="Rounded Rectangle 5"/>
          <p:cNvSpPr/>
          <p:nvPr/>
        </p:nvSpPr>
        <p:spPr bwMode="auto">
          <a:xfrm>
            <a:off x="678921" y="5853733"/>
            <a:ext cx="10983597" cy="590843"/>
          </a:xfrm>
          <a:prstGeom prst="roundRect">
            <a:avLst/>
          </a:prstGeom>
          <a:solidFill>
            <a:schemeClr val="accent5"/>
          </a:solidFill>
          <a:ln>
            <a:no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600" b="1" dirty="0">
                <a:solidFill>
                  <a:schemeClr val="tx2"/>
                </a:solidFill>
              </a:rPr>
              <a:t>DotPhrase: .TPPSYTHPY or .TP32: “I personally spent *** minutes in psychotherapy for treatment of ***.”</a:t>
            </a:r>
          </a:p>
        </p:txBody>
      </p:sp>
    </p:spTree>
    <p:extLst>
      <p:ext uri="{BB962C8B-B14F-4D97-AF65-F5344CB8AC3E}">
        <p14:creationId xmlns:p14="http://schemas.microsoft.com/office/powerpoint/2010/main" val="1099079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5" y="1584325"/>
            <a:ext cx="6328711" cy="3475813"/>
          </a:xfrm>
        </p:spPr>
        <p:txBody>
          <a:bodyPr/>
          <a:lstStyle/>
          <a:p>
            <a:r>
              <a:rPr lang="en-US" dirty="0"/>
              <a:t>Psychotherapy in Crisis</a:t>
            </a:r>
          </a:p>
        </p:txBody>
      </p:sp>
      <p:sp>
        <p:nvSpPr>
          <p:cNvPr id="3" name="Slide Number Placeholder 2"/>
          <p:cNvSpPr>
            <a:spLocks noGrp="1"/>
          </p:cNvSpPr>
          <p:nvPr>
            <p:ph type="sldNum" sz="quarter" idx="12"/>
          </p:nvPr>
        </p:nvSpPr>
        <p:spPr/>
        <p:txBody>
          <a:bodyPr/>
          <a:lstStyle/>
          <a:p>
            <a:fld id="{63DCA5C9-2E11-4C67-86EB-AE1DE127DC64}" type="slidenum">
              <a:rPr lang="en-US" smtClean="0"/>
              <a:pPr/>
              <a:t>9</a:t>
            </a:fld>
            <a:endParaRPr lang="en-US" dirty="0"/>
          </a:p>
        </p:txBody>
      </p:sp>
    </p:spTree>
    <p:extLst>
      <p:ext uri="{BB962C8B-B14F-4D97-AF65-F5344CB8AC3E}">
        <p14:creationId xmlns:p14="http://schemas.microsoft.com/office/powerpoint/2010/main" val="3454495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UNCH 1">
      <a:dk1>
        <a:srgbClr val="000000"/>
      </a:dk1>
      <a:lt1>
        <a:srgbClr val="FFFFFF"/>
      </a:lt1>
      <a:dk2>
        <a:srgbClr val="515151"/>
      </a:dk2>
      <a:lt2>
        <a:srgbClr val="FFFFFF"/>
      </a:lt2>
      <a:accent1>
        <a:srgbClr val="004163"/>
      </a:accent1>
      <a:accent2>
        <a:srgbClr val="4B9CD3"/>
      </a:accent2>
      <a:accent3>
        <a:srgbClr val="CFF000"/>
      </a:accent3>
      <a:accent4>
        <a:srgbClr val="F52CA8"/>
      </a:accent4>
      <a:accent5>
        <a:srgbClr val="89E8A2"/>
      </a:accent5>
      <a:accent6>
        <a:srgbClr val="5FD7E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2"/>
        </a:solidFill>
        <a:ln>
          <a:noFill/>
        </a:ln>
        <a:effec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600">
            <a:solidFill>
              <a:schemeClr val="bg1"/>
            </a:solidFill>
          </a:defRPr>
        </a:defPPr>
      </a:lstStyle>
    </a:spDef>
    <a:txDef>
      <a:spPr>
        <a:noFill/>
      </a:spPr>
      <a:bodyPr wrap="square" lIns="0" tIns="73152" rIns="0" bIns="0" rtlCol="0">
        <a:normAutofit/>
      </a:bodyPr>
      <a:lstStyle>
        <a:defPPr algn="l">
          <a:defRPr sz="1600">
            <a:solidFill>
              <a:schemeClr val="tx2"/>
            </a:solidFill>
          </a:defRPr>
        </a:defPPr>
      </a:lstStyle>
    </a:txDef>
  </a:objectDefaults>
  <a:extraClrSchemeLst/>
  <a:extLst>
    <a:ext uri="{05A4C25C-085E-4340-85A3-A5531E510DB2}">
      <thm15:themeFamily xmlns:thm15="http://schemas.microsoft.com/office/thememl/2012/main" name="unch_ppt_16x9_200429" id="{E1065C6E-8BE6-1446-8DF7-135AD08CD9BA}" vid="{B984B1A8-ECDB-FE44-863D-472AEB6075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57748F7B623445B3F59DE97D39AF9E" ma:contentTypeVersion="12" ma:contentTypeDescription="Create a new document." ma:contentTypeScope="" ma:versionID="e0d41c59f971d85e9e0863187f49264e">
  <xsd:schema xmlns:xsd="http://www.w3.org/2001/XMLSchema" xmlns:xs="http://www.w3.org/2001/XMLSchema" xmlns:p="http://schemas.microsoft.com/office/2006/metadata/properties" xmlns:ns2="433301fd-6327-46b0-8f07-1dd56f79d9db" xmlns:ns3="686a8f2c-bfaf-4ad7-9398-9ae773d20429" targetNamespace="http://schemas.microsoft.com/office/2006/metadata/properties" ma:root="true" ma:fieldsID="64b73e73dd61229ac6697dca3a116f96" ns2:_="" ns3:_="">
    <xsd:import namespace="433301fd-6327-46b0-8f07-1dd56f79d9db"/>
    <xsd:import namespace="686a8f2c-bfaf-4ad7-9398-9ae773d204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3301fd-6327-46b0-8f07-1dd56f79d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6a8f2c-bfaf-4ad7-9398-9ae773d204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F607C6-A57A-4B03-A83A-45F6327B7BA6}">
  <ds:schemaRefs>
    <ds:schemaRef ds:uri="http://purl.org/dc/elements/1.1/"/>
    <ds:schemaRef ds:uri="http://schemas.microsoft.com/office/2006/metadata/properties"/>
    <ds:schemaRef ds:uri="433301fd-6327-46b0-8f07-1dd56f79d9db"/>
    <ds:schemaRef ds:uri="http://purl.org/dc/terms/"/>
    <ds:schemaRef ds:uri="686a8f2c-bfaf-4ad7-9398-9ae773d20429"/>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4EE1DD2-7369-4637-890C-945791B46234}">
  <ds:schemaRefs>
    <ds:schemaRef ds:uri="http://schemas.microsoft.com/sharepoint/v3/contenttype/forms"/>
  </ds:schemaRefs>
</ds:datastoreItem>
</file>

<file path=customXml/itemProps3.xml><?xml version="1.0" encoding="utf-8"?>
<ds:datastoreItem xmlns:ds="http://schemas.openxmlformats.org/officeDocument/2006/customXml" ds:itemID="{DE75BAB9-1744-4C14-A005-2631823F79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3301fd-6327-46b0-8f07-1dd56f79d9db"/>
    <ds:schemaRef ds:uri="686a8f2c-bfaf-4ad7-9398-9ae773d204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unch_ppt_16x9_200429</Template>
  <TotalTime>2612</TotalTime>
  <Words>2219</Words>
  <Application>Microsoft Office PowerPoint</Application>
  <PresentationFormat>Widescreen</PresentationFormat>
  <Paragraphs>235</Paragraphs>
  <Slides>20</Slides>
  <Notes>19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Arial Unicode MS</vt:lpstr>
      <vt:lpstr>Calibri</vt:lpstr>
      <vt:lpstr>System Font Regular</vt:lpstr>
      <vt:lpstr>Wingdings</vt:lpstr>
      <vt:lpstr>Office Theme</vt:lpstr>
      <vt:lpstr>think-cell Slide</vt:lpstr>
      <vt:lpstr>UNC Health Department of Physician Compliance</vt:lpstr>
      <vt:lpstr>Course Objectives</vt:lpstr>
      <vt:lpstr>Psychiatric Diagnostic Evaluation</vt:lpstr>
      <vt:lpstr>CPT 90791 – Psychiatric diagnostic evaluations are integrated biopsychosocial</vt:lpstr>
      <vt:lpstr>Psychotherapy</vt:lpstr>
      <vt:lpstr>Psychotherapy services may require ongoing assessment, adjustment and involvement of informants in the treatment process </vt:lpstr>
      <vt:lpstr>Psychotherapy documentation must include time, therapeutic maneuvers, and purpose of psychotherapy </vt:lpstr>
      <vt:lpstr>Psychotherapy services must be billed based on time spent face to face with the patient</vt:lpstr>
      <vt:lpstr>Psychotherapy in Crisis</vt:lpstr>
      <vt:lpstr>What is psychotherapy in crisis?</vt:lpstr>
      <vt:lpstr>How to bill psychotherapy in crisis</vt:lpstr>
      <vt:lpstr>Family and Group Therapy</vt:lpstr>
      <vt:lpstr>Family Psychotherapy less than 26 minutes cannot be reported</vt:lpstr>
      <vt:lpstr>Multiple-family and group therapy are not billed based on time, however psychotherapy must still be documented</vt:lpstr>
      <vt:lpstr>Interactive Complexity</vt:lpstr>
      <vt:lpstr>Interactive Complexity is an add-on code</vt:lpstr>
      <vt:lpstr>Interactive Complexity Requires several key elements in order to bill</vt:lpstr>
      <vt:lpstr>Neuropsychological and Central Nervous System Testing</vt:lpstr>
      <vt:lpstr>Neuropsychological and Central Nervous System Testing require at least 31 minutes and report must be documented</vt:lpstr>
      <vt:lpstr>Thank you!</vt:lpstr>
    </vt:vector>
  </TitlesOfParts>
  <Manager/>
  <Company>UNCH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 Health</dc:title>
  <dc:subject/>
  <dc:creator>Sheffield, Dana P</dc:creator>
  <cp:keywords/>
  <dc:description/>
  <cp:lastModifiedBy>Petty, Dana</cp:lastModifiedBy>
  <cp:revision>85</cp:revision>
  <dcterms:created xsi:type="dcterms:W3CDTF">2020-05-01T00:46:39Z</dcterms:created>
  <dcterms:modified xsi:type="dcterms:W3CDTF">2024-03-13T19:10:09Z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0x010100DA57748F7B623445B3F59DE97D39AF9E</vt:lpwstr>
  </property>
</Properties>
</file>